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1895" r:id="rId2"/>
    <p:sldId id="1896" r:id="rId3"/>
  </p:sldIdLst>
  <p:sldSz cx="12192000" cy="6858000"/>
  <p:notesSz cx="6858000" cy="9144000"/>
  <p:embeddedFontLst>
    <p:embeddedFont>
      <p:font typeface="Aptos Black" panose="020B0004020202020204" pitchFamily="34" charset="0"/>
      <p:bold r:id="rId5"/>
      <p:italic r:id="rId6"/>
      <p:boldItalic r:id="rId7"/>
    </p:embeddedFont>
    <p:embeddedFont>
      <p:font typeface="Open Sans" panose="020B0606030504020204" pitchFamily="3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86" roundtripDataSignature="AMtx7mi5jDskD72Dv43f66oEYOgqYOTpuA=="/>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B04CB36-174E-F43A-C69E-9764769DC2E8}" name="Guest User" initials="GU" userId="S::urn:spo:anon#9372f1fbafc5bc01c42d5c3c13d3774899dc14ace1caeb100246d95a4407fc7f::" providerId="AD"/>
  <p188:author id="{4B1D8B4C-74C2-9EC0-1973-B23F0FF6272F}" name="Guest User" initials="GU" userId="S::urn:spo:anon#9193595ea2ebc2eb129adff18439538048f27a77331d0cd756e6f0faebaa1db3::" providerId="AD"/>
  <p188:author id="{6F08484F-8EAA-8BD7-DF92-BCD4AE6D20A8}" name="Melanie B. Regan" initials="MR" userId="S::mregan@managementconcepts.com::c1f7dcc1-f6d9-4b56-9380-861602bab532" providerId="AD"/>
  <p188:author id="{E9108185-FCDB-BAC5-F572-EC5570C19C4A}" name="Allison Ratliff" initials="AR" userId="S::aratliff@managementconcepts.com::ddb15ad5-ea5d-4a67-81b5-a3a5ffd2033a" providerId="AD"/>
  <p188:author id="{F2AE9CF9-A0F6-3E45-E791-B95191E8552D}" name="Curt Anderson" initials="CA" userId="S::canderson@managementconcepts.com::bfcce439-91fc-43d1-ac16-6f2c6fcebb56"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B4D4D1"/>
    <a:srgbClr val="25358E"/>
    <a:srgbClr val="4A9B95"/>
    <a:srgbClr val="104B45"/>
    <a:srgbClr val="347B75"/>
    <a:srgbClr val="0F4C45"/>
    <a:srgbClr val="FFFFEB"/>
    <a:srgbClr val="FFFFCC"/>
    <a:srgbClr val="CC9900"/>
    <a:srgbClr val="5496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33D88B5-C178-441A-B307-1C7171F87111}">
  <a:tblStyle styleId="{A33D88B5-C178-441A-B307-1C7171F87111}"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866" autoAdjust="0"/>
    <p:restoredTop sz="96323" autoAdjust="0"/>
  </p:normalViewPr>
  <p:slideViewPr>
    <p:cSldViewPr snapToGrid="0">
      <p:cViewPr varScale="1">
        <p:scale>
          <a:sx n="81" d="100"/>
          <a:sy n="81" d="100"/>
        </p:scale>
        <p:origin x="26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3" Type="http://schemas.openxmlformats.org/officeDocument/2006/relationships/slide" Target="slides/slide2.xml"/><Relationship Id="rId89" Type="http://schemas.openxmlformats.org/officeDocument/2006/relationships/theme" Target="theme/theme1.xml"/><Relationship Id="rId7" Type="http://schemas.openxmlformats.org/officeDocument/2006/relationships/font" Target="fonts/font3.fntdata"/><Relationship Id="rId2" Type="http://schemas.openxmlformats.org/officeDocument/2006/relationships/slide" Target="slides/slide1.xml"/><Relationship Id="rId88" Type="http://schemas.openxmlformats.org/officeDocument/2006/relationships/viewProps" Target="viewProps.xml"/><Relationship Id="rId91"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87" Type="http://schemas.openxmlformats.org/officeDocument/2006/relationships/presProps" Target="presProps.xml"/><Relationship Id="rId5" Type="http://schemas.openxmlformats.org/officeDocument/2006/relationships/font" Target="fonts/font1.fntdata"/><Relationship Id="rId90" Type="http://schemas.openxmlformats.org/officeDocument/2006/relationships/tableStyles" Target="tableStyles.xml"/><Relationship Id="rId10" Type="http://schemas.openxmlformats.org/officeDocument/2006/relationships/font" Target="fonts/font6.fntdata"/><Relationship Id="rId86" Type="http://customschemas.google.com/relationships/presentationmetadata" Target="metadata"/><Relationship Id="rId4" Type="http://schemas.openxmlformats.org/officeDocument/2006/relationships/notesMaster" Target="notesMasters/notesMaster1.xml"/><Relationship Id="rId9" Type="http://schemas.openxmlformats.org/officeDocument/2006/relationships/font" Target="fonts/font5.fntdata"/></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pn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42003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p:cSld name="Blank">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31"/>
          <p:cNvSpPr txBox="1">
            <a:spLocks noGrp="1"/>
          </p:cNvSpPr>
          <p:nvPr>
            <p:ph type="sldNum" idx="12"/>
          </p:nvPr>
        </p:nvSpPr>
        <p:spPr>
          <a:xfrm>
            <a:off x="838201" y="6356351"/>
            <a:ext cx="274320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9pPr>
          </a:lstStyle>
          <a:p>
            <a:fld id="{00000000-1234-1234-1234-123412341234}" type="slidenum">
              <a:rPr lang="en-US" smtClean="0"/>
              <a:pPr/>
              <a:t>‹#›</a:t>
            </a:fld>
            <a:endParaRPr lang="en-US"/>
          </a:p>
        </p:txBody>
      </p:sp>
      <p:sp>
        <p:nvSpPr>
          <p:cNvPr id="30" name="Google Shape;30;p31"/>
          <p:cNvSpPr txBox="1">
            <a:spLocks noGrp="1"/>
          </p:cNvSpPr>
          <p:nvPr>
            <p:ph type="body" idx="1"/>
          </p:nvPr>
        </p:nvSpPr>
        <p:spPr>
          <a:xfrm>
            <a:off x="838201" y="1623326"/>
            <a:ext cx="6768109" cy="3611348"/>
          </a:xfrm>
          <a:prstGeom prst="rect">
            <a:avLst/>
          </a:prstGeom>
          <a:noFill/>
          <a:ln>
            <a:noFill/>
          </a:ln>
        </p:spPr>
        <p:txBody>
          <a:bodyPr spcFirstLastPara="1" wrap="square" lIns="91425" tIns="45700" rIns="91425" bIns="45700" anchor="t" anchorCtr="0">
            <a:normAutofit/>
          </a:bodyPr>
          <a:lstStyle>
            <a:lvl1pPr marL="228577" lvl="0" indent="-292071" algn="l">
              <a:lnSpc>
                <a:spcPct val="90000"/>
              </a:lnSpc>
              <a:spcBef>
                <a:spcPts val="1000"/>
              </a:spcBef>
              <a:spcAft>
                <a:spcPts val="0"/>
              </a:spcAft>
              <a:buClr>
                <a:schemeClr val="dk1"/>
              </a:buClr>
              <a:buSzPts val="5600"/>
              <a:buChar char="•"/>
              <a:defRPr>
                <a:latin typeface="Open Sans"/>
                <a:ea typeface="Open Sans"/>
                <a:cs typeface="Open Sans"/>
                <a:sym typeface="Open Sans"/>
              </a:defRPr>
            </a:lvl1pPr>
            <a:lvl2pPr marL="457155" lvl="1" indent="-266674" algn="l">
              <a:lnSpc>
                <a:spcPct val="90000"/>
              </a:lnSpc>
              <a:spcBef>
                <a:spcPts val="500"/>
              </a:spcBef>
              <a:spcAft>
                <a:spcPts val="0"/>
              </a:spcAft>
              <a:buClr>
                <a:schemeClr val="dk1"/>
              </a:buClr>
              <a:buSzPts val="4800"/>
              <a:buChar char="•"/>
              <a:defRPr>
                <a:latin typeface="Open Sans"/>
                <a:ea typeface="Open Sans"/>
                <a:cs typeface="Open Sans"/>
                <a:sym typeface="Open Sans"/>
              </a:defRPr>
            </a:lvl2pPr>
            <a:lvl3pPr marL="685732" lvl="2" indent="-241276" algn="l">
              <a:lnSpc>
                <a:spcPct val="90000"/>
              </a:lnSpc>
              <a:spcBef>
                <a:spcPts val="500"/>
              </a:spcBef>
              <a:spcAft>
                <a:spcPts val="0"/>
              </a:spcAft>
              <a:buClr>
                <a:schemeClr val="dk1"/>
              </a:buClr>
              <a:buSzPts val="4000"/>
              <a:buChar char="•"/>
              <a:defRPr>
                <a:latin typeface="Open Sans"/>
                <a:ea typeface="Open Sans"/>
                <a:cs typeface="Open Sans"/>
                <a:sym typeface="Open Sans"/>
              </a:defRPr>
            </a:lvl3pPr>
            <a:lvl4pPr marL="914309" lvl="3" indent="-228577" algn="l">
              <a:lnSpc>
                <a:spcPct val="90000"/>
              </a:lnSpc>
              <a:spcBef>
                <a:spcPts val="500"/>
              </a:spcBef>
              <a:spcAft>
                <a:spcPts val="0"/>
              </a:spcAft>
              <a:buClr>
                <a:schemeClr val="dk1"/>
              </a:buClr>
              <a:buSzPts val="3600"/>
              <a:buChar char="•"/>
              <a:defRPr>
                <a:latin typeface="Open Sans"/>
                <a:ea typeface="Open Sans"/>
                <a:cs typeface="Open Sans"/>
                <a:sym typeface="Open Sans"/>
              </a:defRPr>
            </a:lvl4pPr>
            <a:lvl5pPr marL="1142886" lvl="4" indent="-228577" algn="l">
              <a:lnSpc>
                <a:spcPct val="90000"/>
              </a:lnSpc>
              <a:spcBef>
                <a:spcPts val="500"/>
              </a:spcBef>
              <a:spcAft>
                <a:spcPts val="0"/>
              </a:spcAft>
              <a:buClr>
                <a:schemeClr val="dk1"/>
              </a:buClr>
              <a:buSzPts val="3600"/>
              <a:buChar char="•"/>
              <a:defRPr>
                <a:latin typeface="Open Sans"/>
                <a:ea typeface="Open Sans"/>
                <a:cs typeface="Open Sans"/>
                <a:sym typeface="Open Sans"/>
              </a:defRPr>
            </a:lvl5pPr>
            <a:lvl6pPr marL="1371463" lvl="5" indent="-171433" algn="l">
              <a:lnSpc>
                <a:spcPct val="90000"/>
              </a:lnSpc>
              <a:spcBef>
                <a:spcPts val="500"/>
              </a:spcBef>
              <a:spcAft>
                <a:spcPts val="0"/>
              </a:spcAft>
              <a:buClr>
                <a:schemeClr val="dk1"/>
              </a:buClr>
              <a:buSzPts val="1800"/>
              <a:buChar char="•"/>
              <a:defRPr/>
            </a:lvl6pPr>
            <a:lvl7pPr marL="1600040" lvl="6" indent="-171433" algn="l">
              <a:lnSpc>
                <a:spcPct val="90000"/>
              </a:lnSpc>
              <a:spcBef>
                <a:spcPts val="500"/>
              </a:spcBef>
              <a:spcAft>
                <a:spcPts val="0"/>
              </a:spcAft>
              <a:buClr>
                <a:schemeClr val="dk1"/>
              </a:buClr>
              <a:buSzPts val="1800"/>
              <a:buChar char="•"/>
              <a:defRPr/>
            </a:lvl7pPr>
            <a:lvl8pPr marL="1828617" lvl="7" indent="-171433" algn="l">
              <a:lnSpc>
                <a:spcPct val="90000"/>
              </a:lnSpc>
              <a:spcBef>
                <a:spcPts val="500"/>
              </a:spcBef>
              <a:spcAft>
                <a:spcPts val="0"/>
              </a:spcAft>
              <a:buClr>
                <a:schemeClr val="dk1"/>
              </a:buClr>
              <a:buSzPts val="1800"/>
              <a:buChar char="•"/>
              <a:defRPr/>
            </a:lvl8pPr>
            <a:lvl9pPr marL="2057195" lvl="8" indent="-171433" algn="l">
              <a:lnSpc>
                <a:spcPct val="90000"/>
              </a:lnSpc>
              <a:spcBef>
                <a:spcPts val="500"/>
              </a:spcBef>
              <a:spcAft>
                <a:spcPts val="0"/>
              </a:spcAft>
              <a:buClr>
                <a:schemeClr val="dk1"/>
              </a:buClr>
              <a:buSzPts val="1800"/>
              <a:buChar char="•"/>
              <a:defRPr/>
            </a:lvl9pPr>
          </a:lstStyle>
          <a:p>
            <a:endParaRPr/>
          </a:p>
        </p:txBody>
      </p:sp>
      <p:sp>
        <p:nvSpPr>
          <p:cNvPr id="31" name="Google Shape;31;p31"/>
          <p:cNvSpPr txBox="1">
            <a:spLocks noGrp="1"/>
          </p:cNvSpPr>
          <p:nvPr>
            <p:ph type="title"/>
          </p:nvPr>
        </p:nvSpPr>
        <p:spPr>
          <a:xfrm>
            <a:off x="838201" y="558800"/>
            <a:ext cx="9485556" cy="102469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33"/>
          <p:cNvSpPr txBox="1">
            <a:spLocks noGrp="1"/>
          </p:cNvSpPr>
          <p:nvPr>
            <p:ph type="title"/>
          </p:nvPr>
        </p:nvSpPr>
        <p:spPr>
          <a:xfrm>
            <a:off x="838091" y="365126"/>
            <a:ext cx="10515819"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3"/>
          <p:cNvSpPr txBox="1">
            <a:spLocks noGrp="1"/>
          </p:cNvSpPr>
          <p:nvPr>
            <p:ph type="sldNum" idx="12"/>
          </p:nvPr>
        </p:nvSpPr>
        <p:spPr>
          <a:xfrm>
            <a:off x="838201" y="6356351"/>
            <a:ext cx="274320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9"/>
        <p:cNvGrpSpPr/>
        <p:nvPr/>
      </p:nvGrpSpPr>
      <p:grpSpPr>
        <a:xfrm>
          <a:off x="0" y="0"/>
          <a:ext cx="0" cy="0"/>
          <a:chOff x="0" y="0"/>
          <a:chExt cx="0" cy="0"/>
        </a:xfrm>
      </p:grpSpPr>
      <p:sp>
        <p:nvSpPr>
          <p:cNvPr id="40" name="Google Shape;40;p34"/>
          <p:cNvSpPr txBox="1">
            <a:spLocks noGrp="1"/>
          </p:cNvSpPr>
          <p:nvPr>
            <p:ph type="body" idx="1"/>
          </p:nvPr>
        </p:nvSpPr>
        <p:spPr>
          <a:xfrm>
            <a:off x="838200" y="1825625"/>
            <a:ext cx="5181600" cy="3978275"/>
          </a:xfrm>
          <a:prstGeom prst="rect">
            <a:avLst/>
          </a:prstGeom>
          <a:noFill/>
          <a:ln>
            <a:noFill/>
          </a:ln>
        </p:spPr>
        <p:txBody>
          <a:bodyPr spcFirstLastPara="1" wrap="square" lIns="91425" tIns="45700" rIns="91425" bIns="45700" anchor="t" anchorCtr="0">
            <a:normAutofit/>
          </a:bodyPr>
          <a:lstStyle>
            <a:lvl1pPr marL="228577" lvl="0" indent="-171433" algn="l">
              <a:lnSpc>
                <a:spcPct val="90000"/>
              </a:lnSpc>
              <a:spcBef>
                <a:spcPts val="1000"/>
              </a:spcBef>
              <a:spcAft>
                <a:spcPts val="0"/>
              </a:spcAft>
              <a:buClr>
                <a:schemeClr val="dk1"/>
              </a:buClr>
              <a:buSzPts val="1800"/>
              <a:buChar char="•"/>
              <a:defRPr/>
            </a:lvl1pPr>
            <a:lvl2pPr marL="457155" lvl="1" indent="-171433" algn="l">
              <a:lnSpc>
                <a:spcPct val="90000"/>
              </a:lnSpc>
              <a:spcBef>
                <a:spcPts val="500"/>
              </a:spcBef>
              <a:spcAft>
                <a:spcPts val="0"/>
              </a:spcAft>
              <a:buClr>
                <a:schemeClr val="dk1"/>
              </a:buClr>
              <a:buSzPts val="1800"/>
              <a:buChar char="•"/>
              <a:defRPr/>
            </a:lvl2pPr>
            <a:lvl3pPr marL="685732" lvl="2" indent="-171433" algn="l">
              <a:lnSpc>
                <a:spcPct val="90000"/>
              </a:lnSpc>
              <a:spcBef>
                <a:spcPts val="500"/>
              </a:spcBef>
              <a:spcAft>
                <a:spcPts val="0"/>
              </a:spcAft>
              <a:buClr>
                <a:schemeClr val="dk1"/>
              </a:buClr>
              <a:buSzPts val="1800"/>
              <a:buChar char="•"/>
              <a:defRPr/>
            </a:lvl3pPr>
            <a:lvl4pPr marL="914309" lvl="3" indent="-171433" algn="l">
              <a:lnSpc>
                <a:spcPct val="90000"/>
              </a:lnSpc>
              <a:spcBef>
                <a:spcPts val="500"/>
              </a:spcBef>
              <a:spcAft>
                <a:spcPts val="0"/>
              </a:spcAft>
              <a:buClr>
                <a:schemeClr val="dk1"/>
              </a:buClr>
              <a:buSzPts val="1800"/>
              <a:buChar char="•"/>
              <a:defRPr/>
            </a:lvl4pPr>
            <a:lvl5pPr marL="1142886" lvl="4" indent="-171433" algn="l">
              <a:lnSpc>
                <a:spcPct val="90000"/>
              </a:lnSpc>
              <a:spcBef>
                <a:spcPts val="500"/>
              </a:spcBef>
              <a:spcAft>
                <a:spcPts val="0"/>
              </a:spcAft>
              <a:buClr>
                <a:schemeClr val="dk1"/>
              </a:buClr>
              <a:buSzPts val="1800"/>
              <a:buChar char="•"/>
              <a:defRPr/>
            </a:lvl5pPr>
            <a:lvl6pPr marL="1371463" lvl="5" indent="-171433" algn="l">
              <a:lnSpc>
                <a:spcPct val="90000"/>
              </a:lnSpc>
              <a:spcBef>
                <a:spcPts val="500"/>
              </a:spcBef>
              <a:spcAft>
                <a:spcPts val="0"/>
              </a:spcAft>
              <a:buClr>
                <a:schemeClr val="dk1"/>
              </a:buClr>
              <a:buSzPts val="1800"/>
              <a:buChar char="•"/>
              <a:defRPr/>
            </a:lvl6pPr>
            <a:lvl7pPr marL="1600040" lvl="6" indent="-171433" algn="l">
              <a:lnSpc>
                <a:spcPct val="90000"/>
              </a:lnSpc>
              <a:spcBef>
                <a:spcPts val="500"/>
              </a:spcBef>
              <a:spcAft>
                <a:spcPts val="0"/>
              </a:spcAft>
              <a:buClr>
                <a:schemeClr val="dk1"/>
              </a:buClr>
              <a:buSzPts val="1800"/>
              <a:buChar char="•"/>
              <a:defRPr/>
            </a:lvl7pPr>
            <a:lvl8pPr marL="1828617" lvl="7" indent="-171433" algn="l">
              <a:lnSpc>
                <a:spcPct val="90000"/>
              </a:lnSpc>
              <a:spcBef>
                <a:spcPts val="500"/>
              </a:spcBef>
              <a:spcAft>
                <a:spcPts val="0"/>
              </a:spcAft>
              <a:buClr>
                <a:schemeClr val="dk1"/>
              </a:buClr>
              <a:buSzPts val="1800"/>
              <a:buChar char="•"/>
              <a:defRPr/>
            </a:lvl8pPr>
            <a:lvl9pPr marL="2057195" lvl="8" indent="-171433" algn="l">
              <a:lnSpc>
                <a:spcPct val="90000"/>
              </a:lnSpc>
              <a:spcBef>
                <a:spcPts val="500"/>
              </a:spcBef>
              <a:spcAft>
                <a:spcPts val="0"/>
              </a:spcAft>
              <a:buClr>
                <a:schemeClr val="dk1"/>
              </a:buClr>
              <a:buSzPts val="1800"/>
              <a:buChar char="•"/>
              <a:defRPr/>
            </a:lvl9pPr>
          </a:lstStyle>
          <a:p>
            <a:endParaRPr/>
          </a:p>
        </p:txBody>
      </p:sp>
      <p:sp>
        <p:nvSpPr>
          <p:cNvPr id="41" name="Google Shape;41;p34"/>
          <p:cNvSpPr txBox="1">
            <a:spLocks noGrp="1"/>
          </p:cNvSpPr>
          <p:nvPr>
            <p:ph type="body" idx="2"/>
          </p:nvPr>
        </p:nvSpPr>
        <p:spPr>
          <a:xfrm>
            <a:off x="6172201" y="1825625"/>
            <a:ext cx="5181600" cy="3978275"/>
          </a:xfrm>
          <a:prstGeom prst="rect">
            <a:avLst/>
          </a:prstGeom>
          <a:noFill/>
          <a:ln>
            <a:noFill/>
          </a:ln>
        </p:spPr>
        <p:txBody>
          <a:bodyPr spcFirstLastPara="1" wrap="square" lIns="91425" tIns="45700" rIns="91425" bIns="45700" anchor="t" anchorCtr="0">
            <a:normAutofit/>
          </a:bodyPr>
          <a:lstStyle>
            <a:lvl1pPr marL="228577" lvl="0" indent="-171433" algn="l">
              <a:lnSpc>
                <a:spcPct val="90000"/>
              </a:lnSpc>
              <a:spcBef>
                <a:spcPts val="1000"/>
              </a:spcBef>
              <a:spcAft>
                <a:spcPts val="0"/>
              </a:spcAft>
              <a:buClr>
                <a:schemeClr val="dk1"/>
              </a:buClr>
              <a:buSzPts val="1800"/>
              <a:buChar char="•"/>
              <a:defRPr/>
            </a:lvl1pPr>
            <a:lvl2pPr marL="457155" lvl="1" indent="-171433" algn="l">
              <a:lnSpc>
                <a:spcPct val="90000"/>
              </a:lnSpc>
              <a:spcBef>
                <a:spcPts val="500"/>
              </a:spcBef>
              <a:spcAft>
                <a:spcPts val="0"/>
              </a:spcAft>
              <a:buClr>
                <a:schemeClr val="dk1"/>
              </a:buClr>
              <a:buSzPts val="1800"/>
              <a:buChar char="•"/>
              <a:defRPr/>
            </a:lvl2pPr>
            <a:lvl3pPr marL="685732" lvl="2" indent="-171433" algn="l">
              <a:lnSpc>
                <a:spcPct val="90000"/>
              </a:lnSpc>
              <a:spcBef>
                <a:spcPts val="500"/>
              </a:spcBef>
              <a:spcAft>
                <a:spcPts val="0"/>
              </a:spcAft>
              <a:buClr>
                <a:schemeClr val="dk1"/>
              </a:buClr>
              <a:buSzPts val="1800"/>
              <a:buChar char="•"/>
              <a:defRPr/>
            </a:lvl3pPr>
            <a:lvl4pPr marL="914309" lvl="3" indent="-171433" algn="l">
              <a:lnSpc>
                <a:spcPct val="90000"/>
              </a:lnSpc>
              <a:spcBef>
                <a:spcPts val="500"/>
              </a:spcBef>
              <a:spcAft>
                <a:spcPts val="0"/>
              </a:spcAft>
              <a:buClr>
                <a:schemeClr val="dk1"/>
              </a:buClr>
              <a:buSzPts val="1800"/>
              <a:buChar char="•"/>
              <a:defRPr/>
            </a:lvl4pPr>
            <a:lvl5pPr marL="1142886" lvl="4" indent="-171433" algn="l">
              <a:lnSpc>
                <a:spcPct val="90000"/>
              </a:lnSpc>
              <a:spcBef>
                <a:spcPts val="500"/>
              </a:spcBef>
              <a:spcAft>
                <a:spcPts val="0"/>
              </a:spcAft>
              <a:buClr>
                <a:schemeClr val="dk1"/>
              </a:buClr>
              <a:buSzPts val="1800"/>
              <a:buChar char="•"/>
              <a:defRPr/>
            </a:lvl5pPr>
            <a:lvl6pPr marL="1371463" lvl="5" indent="-171433" algn="l">
              <a:lnSpc>
                <a:spcPct val="90000"/>
              </a:lnSpc>
              <a:spcBef>
                <a:spcPts val="500"/>
              </a:spcBef>
              <a:spcAft>
                <a:spcPts val="0"/>
              </a:spcAft>
              <a:buClr>
                <a:schemeClr val="dk1"/>
              </a:buClr>
              <a:buSzPts val="1800"/>
              <a:buChar char="•"/>
              <a:defRPr/>
            </a:lvl6pPr>
            <a:lvl7pPr marL="1600040" lvl="6" indent="-171433" algn="l">
              <a:lnSpc>
                <a:spcPct val="90000"/>
              </a:lnSpc>
              <a:spcBef>
                <a:spcPts val="500"/>
              </a:spcBef>
              <a:spcAft>
                <a:spcPts val="0"/>
              </a:spcAft>
              <a:buClr>
                <a:schemeClr val="dk1"/>
              </a:buClr>
              <a:buSzPts val="1800"/>
              <a:buChar char="•"/>
              <a:defRPr/>
            </a:lvl7pPr>
            <a:lvl8pPr marL="1828617" lvl="7" indent="-171433" algn="l">
              <a:lnSpc>
                <a:spcPct val="90000"/>
              </a:lnSpc>
              <a:spcBef>
                <a:spcPts val="500"/>
              </a:spcBef>
              <a:spcAft>
                <a:spcPts val="0"/>
              </a:spcAft>
              <a:buClr>
                <a:schemeClr val="dk1"/>
              </a:buClr>
              <a:buSzPts val="1800"/>
              <a:buChar char="•"/>
              <a:defRPr/>
            </a:lvl8pPr>
            <a:lvl9pPr marL="2057195" lvl="8" indent="-171433" algn="l">
              <a:lnSpc>
                <a:spcPct val="90000"/>
              </a:lnSpc>
              <a:spcBef>
                <a:spcPts val="500"/>
              </a:spcBef>
              <a:spcAft>
                <a:spcPts val="0"/>
              </a:spcAft>
              <a:buClr>
                <a:schemeClr val="dk1"/>
              </a:buClr>
              <a:buSzPts val="1800"/>
              <a:buChar char="•"/>
              <a:defRPr/>
            </a:lvl9pPr>
          </a:lstStyle>
          <a:p>
            <a:endParaRPr/>
          </a:p>
        </p:txBody>
      </p:sp>
      <p:sp>
        <p:nvSpPr>
          <p:cNvPr id="42" name="Google Shape;42;p34"/>
          <p:cNvSpPr txBox="1">
            <a:spLocks noGrp="1"/>
          </p:cNvSpPr>
          <p:nvPr>
            <p:ph type="title"/>
          </p:nvPr>
        </p:nvSpPr>
        <p:spPr>
          <a:xfrm>
            <a:off x="838200" y="342900"/>
            <a:ext cx="10780787" cy="104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34"/>
          <p:cNvSpPr txBox="1">
            <a:spLocks noGrp="1"/>
          </p:cNvSpPr>
          <p:nvPr>
            <p:ph type="sldNum" idx="12"/>
          </p:nvPr>
        </p:nvSpPr>
        <p:spPr>
          <a:xfrm>
            <a:off x="838201" y="6356351"/>
            <a:ext cx="274320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7"/>
        <p:cNvGrpSpPr/>
        <p:nvPr/>
      </p:nvGrpSpPr>
      <p:grpSpPr>
        <a:xfrm>
          <a:off x="0" y="0"/>
          <a:ext cx="0" cy="0"/>
          <a:chOff x="0" y="0"/>
          <a:chExt cx="0" cy="0"/>
        </a:xfrm>
      </p:grpSpPr>
      <p:sp>
        <p:nvSpPr>
          <p:cNvPr id="48" name="Google Shape;48;p36"/>
          <p:cNvSpPr txBox="1">
            <a:spLocks noGrp="1"/>
          </p:cNvSpPr>
          <p:nvPr>
            <p:ph type="title"/>
          </p:nvPr>
        </p:nvSpPr>
        <p:spPr>
          <a:xfrm>
            <a:off x="839789" y="2022475"/>
            <a:ext cx="3932237" cy="8778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6400"/>
              <a:buFont typeface="Open Sans"/>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36"/>
          <p:cNvSpPr txBox="1">
            <a:spLocks noGrp="1"/>
          </p:cNvSpPr>
          <p:nvPr>
            <p:ph type="body" idx="1"/>
          </p:nvPr>
        </p:nvSpPr>
        <p:spPr>
          <a:xfrm>
            <a:off x="5424457" y="2022475"/>
            <a:ext cx="6172200" cy="3730625"/>
          </a:xfrm>
          <a:prstGeom prst="rect">
            <a:avLst/>
          </a:prstGeom>
          <a:noFill/>
          <a:ln>
            <a:noFill/>
          </a:ln>
        </p:spPr>
        <p:txBody>
          <a:bodyPr spcFirstLastPara="1" wrap="square" lIns="91425" tIns="45700" rIns="91425" bIns="45700" anchor="t" anchorCtr="0">
            <a:normAutofit/>
          </a:bodyPr>
          <a:lstStyle>
            <a:lvl1pPr marL="228577" lvl="0" indent="-317469" algn="l">
              <a:lnSpc>
                <a:spcPct val="90000"/>
              </a:lnSpc>
              <a:spcBef>
                <a:spcPts val="1000"/>
              </a:spcBef>
              <a:spcAft>
                <a:spcPts val="0"/>
              </a:spcAft>
              <a:buClr>
                <a:schemeClr val="dk1"/>
              </a:buClr>
              <a:buSzPts val="6400"/>
              <a:buChar char="•"/>
              <a:defRPr sz="3200"/>
            </a:lvl1pPr>
            <a:lvl2pPr marL="457155" lvl="1" indent="-292071" algn="l">
              <a:lnSpc>
                <a:spcPct val="90000"/>
              </a:lnSpc>
              <a:spcBef>
                <a:spcPts val="500"/>
              </a:spcBef>
              <a:spcAft>
                <a:spcPts val="0"/>
              </a:spcAft>
              <a:buClr>
                <a:schemeClr val="dk1"/>
              </a:buClr>
              <a:buSzPts val="5600"/>
              <a:buChar char="•"/>
              <a:defRPr sz="2800"/>
            </a:lvl2pPr>
            <a:lvl3pPr marL="685732" lvl="2" indent="-266674" algn="l">
              <a:lnSpc>
                <a:spcPct val="90000"/>
              </a:lnSpc>
              <a:spcBef>
                <a:spcPts val="500"/>
              </a:spcBef>
              <a:spcAft>
                <a:spcPts val="0"/>
              </a:spcAft>
              <a:buClr>
                <a:schemeClr val="dk1"/>
              </a:buClr>
              <a:buSzPts val="4800"/>
              <a:buChar char="•"/>
              <a:defRPr sz="2400"/>
            </a:lvl3pPr>
            <a:lvl4pPr marL="914309" lvl="3" indent="-241276" algn="l">
              <a:lnSpc>
                <a:spcPct val="90000"/>
              </a:lnSpc>
              <a:spcBef>
                <a:spcPts val="500"/>
              </a:spcBef>
              <a:spcAft>
                <a:spcPts val="0"/>
              </a:spcAft>
              <a:buClr>
                <a:schemeClr val="dk1"/>
              </a:buClr>
              <a:buSzPts val="4000"/>
              <a:buChar char="•"/>
              <a:defRPr sz="2000"/>
            </a:lvl4pPr>
            <a:lvl5pPr marL="1142886" lvl="4" indent="-241276" algn="l">
              <a:lnSpc>
                <a:spcPct val="90000"/>
              </a:lnSpc>
              <a:spcBef>
                <a:spcPts val="500"/>
              </a:spcBef>
              <a:spcAft>
                <a:spcPts val="0"/>
              </a:spcAft>
              <a:buClr>
                <a:schemeClr val="dk1"/>
              </a:buClr>
              <a:buSzPts val="4000"/>
              <a:buChar char="•"/>
              <a:defRPr sz="2000"/>
            </a:lvl5pPr>
            <a:lvl6pPr marL="1371463" lvl="5" indent="-241276" algn="l">
              <a:lnSpc>
                <a:spcPct val="90000"/>
              </a:lnSpc>
              <a:spcBef>
                <a:spcPts val="500"/>
              </a:spcBef>
              <a:spcAft>
                <a:spcPts val="0"/>
              </a:spcAft>
              <a:buClr>
                <a:schemeClr val="dk1"/>
              </a:buClr>
              <a:buSzPts val="4000"/>
              <a:buChar char="•"/>
              <a:defRPr sz="2000"/>
            </a:lvl6pPr>
            <a:lvl7pPr marL="1600040" lvl="6" indent="-241276" algn="l">
              <a:lnSpc>
                <a:spcPct val="90000"/>
              </a:lnSpc>
              <a:spcBef>
                <a:spcPts val="500"/>
              </a:spcBef>
              <a:spcAft>
                <a:spcPts val="0"/>
              </a:spcAft>
              <a:buClr>
                <a:schemeClr val="dk1"/>
              </a:buClr>
              <a:buSzPts val="4000"/>
              <a:buChar char="•"/>
              <a:defRPr sz="2000"/>
            </a:lvl7pPr>
            <a:lvl8pPr marL="1828617" lvl="7" indent="-241276" algn="l">
              <a:lnSpc>
                <a:spcPct val="90000"/>
              </a:lnSpc>
              <a:spcBef>
                <a:spcPts val="500"/>
              </a:spcBef>
              <a:spcAft>
                <a:spcPts val="0"/>
              </a:spcAft>
              <a:buClr>
                <a:schemeClr val="dk1"/>
              </a:buClr>
              <a:buSzPts val="4000"/>
              <a:buChar char="•"/>
              <a:defRPr sz="2000"/>
            </a:lvl8pPr>
            <a:lvl9pPr marL="2057195" lvl="8" indent="-241276" algn="l">
              <a:lnSpc>
                <a:spcPct val="90000"/>
              </a:lnSpc>
              <a:spcBef>
                <a:spcPts val="500"/>
              </a:spcBef>
              <a:spcAft>
                <a:spcPts val="0"/>
              </a:spcAft>
              <a:buClr>
                <a:schemeClr val="dk1"/>
              </a:buClr>
              <a:buSzPts val="4000"/>
              <a:buChar char="•"/>
              <a:defRPr sz="2000"/>
            </a:lvl9pPr>
          </a:lstStyle>
          <a:p>
            <a:endParaRPr/>
          </a:p>
        </p:txBody>
      </p:sp>
      <p:sp>
        <p:nvSpPr>
          <p:cNvPr id="50" name="Google Shape;50;p36"/>
          <p:cNvSpPr txBox="1">
            <a:spLocks noGrp="1"/>
          </p:cNvSpPr>
          <p:nvPr>
            <p:ph type="body" idx="2"/>
          </p:nvPr>
        </p:nvSpPr>
        <p:spPr>
          <a:xfrm>
            <a:off x="839789" y="3073400"/>
            <a:ext cx="3932237" cy="2679700"/>
          </a:xfrm>
          <a:prstGeom prst="rect">
            <a:avLst/>
          </a:prstGeom>
          <a:noFill/>
          <a:ln>
            <a:noFill/>
          </a:ln>
        </p:spPr>
        <p:txBody>
          <a:bodyPr spcFirstLastPara="1" wrap="square" lIns="91425" tIns="45700" rIns="91425" bIns="45700" anchor="t" anchorCtr="0">
            <a:normAutofit/>
          </a:bodyPr>
          <a:lstStyle>
            <a:lvl1pPr marL="228577" lvl="0" indent="-114289" algn="l">
              <a:lnSpc>
                <a:spcPct val="90000"/>
              </a:lnSpc>
              <a:spcBef>
                <a:spcPts val="1000"/>
              </a:spcBef>
              <a:spcAft>
                <a:spcPts val="0"/>
              </a:spcAft>
              <a:buClr>
                <a:schemeClr val="dk1"/>
              </a:buClr>
              <a:buSzPts val="3200"/>
              <a:buNone/>
              <a:defRPr sz="1600"/>
            </a:lvl1pPr>
            <a:lvl2pPr marL="457155" lvl="1" indent="-114289" algn="l">
              <a:lnSpc>
                <a:spcPct val="90000"/>
              </a:lnSpc>
              <a:spcBef>
                <a:spcPts val="500"/>
              </a:spcBef>
              <a:spcAft>
                <a:spcPts val="0"/>
              </a:spcAft>
              <a:buClr>
                <a:schemeClr val="dk1"/>
              </a:buClr>
              <a:buSzPts val="2800"/>
              <a:buNone/>
              <a:defRPr sz="1400"/>
            </a:lvl2pPr>
            <a:lvl3pPr marL="685732" lvl="2" indent="-114289" algn="l">
              <a:lnSpc>
                <a:spcPct val="90000"/>
              </a:lnSpc>
              <a:spcBef>
                <a:spcPts val="500"/>
              </a:spcBef>
              <a:spcAft>
                <a:spcPts val="0"/>
              </a:spcAft>
              <a:buClr>
                <a:schemeClr val="dk1"/>
              </a:buClr>
              <a:buSzPts val="2400"/>
              <a:buNone/>
              <a:defRPr sz="1200"/>
            </a:lvl3pPr>
            <a:lvl4pPr marL="914309" lvl="3" indent="-114289" algn="l">
              <a:lnSpc>
                <a:spcPct val="90000"/>
              </a:lnSpc>
              <a:spcBef>
                <a:spcPts val="500"/>
              </a:spcBef>
              <a:spcAft>
                <a:spcPts val="0"/>
              </a:spcAft>
              <a:buClr>
                <a:schemeClr val="dk1"/>
              </a:buClr>
              <a:buSzPts val="2000"/>
              <a:buNone/>
              <a:defRPr sz="1000"/>
            </a:lvl4pPr>
            <a:lvl5pPr marL="1142886" lvl="4" indent="-114289" algn="l">
              <a:lnSpc>
                <a:spcPct val="90000"/>
              </a:lnSpc>
              <a:spcBef>
                <a:spcPts val="500"/>
              </a:spcBef>
              <a:spcAft>
                <a:spcPts val="0"/>
              </a:spcAft>
              <a:buClr>
                <a:schemeClr val="dk1"/>
              </a:buClr>
              <a:buSzPts val="2000"/>
              <a:buNone/>
              <a:defRPr sz="1000"/>
            </a:lvl5pPr>
            <a:lvl6pPr marL="1371463" lvl="5" indent="-114289" algn="l">
              <a:lnSpc>
                <a:spcPct val="90000"/>
              </a:lnSpc>
              <a:spcBef>
                <a:spcPts val="500"/>
              </a:spcBef>
              <a:spcAft>
                <a:spcPts val="0"/>
              </a:spcAft>
              <a:buClr>
                <a:schemeClr val="dk1"/>
              </a:buClr>
              <a:buSzPts val="2000"/>
              <a:buNone/>
              <a:defRPr sz="1000"/>
            </a:lvl6pPr>
            <a:lvl7pPr marL="1600040" lvl="6" indent="-114289" algn="l">
              <a:lnSpc>
                <a:spcPct val="90000"/>
              </a:lnSpc>
              <a:spcBef>
                <a:spcPts val="500"/>
              </a:spcBef>
              <a:spcAft>
                <a:spcPts val="0"/>
              </a:spcAft>
              <a:buClr>
                <a:schemeClr val="dk1"/>
              </a:buClr>
              <a:buSzPts val="2000"/>
              <a:buNone/>
              <a:defRPr sz="1000"/>
            </a:lvl7pPr>
            <a:lvl8pPr marL="1828617" lvl="7" indent="-114289" algn="l">
              <a:lnSpc>
                <a:spcPct val="90000"/>
              </a:lnSpc>
              <a:spcBef>
                <a:spcPts val="500"/>
              </a:spcBef>
              <a:spcAft>
                <a:spcPts val="0"/>
              </a:spcAft>
              <a:buClr>
                <a:schemeClr val="dk1"/>
              </a:buClr>
              <a:buSzPts val="2000"/>
              <a:buNone/>
              <a:defRPr sz="1000"/>
            </a:lvl8pPr>
            <a:lvl9pPr marL="2057195" lvl="8" indent="-114289" algn="l">
              <a:lnSpc>
                <a:spcPct val="90000"/>
              </a:lnSpc>
              <a:spcBef>
                <a:spcPts val="500"/>
              </a:spcBef>
              <a:spcAft>
                <a:spcPts val="0"/>
              </a:spcAft>
              <a:buClr>
                <a:schemeClr val="dk1"/>
              </a:buClr>
              <a:buSzPts val="2000"/>
              <a:buNone/>
              <a:defRPr sz="1000"/>
            </a:lvl9pPr>
          </a:lstStyle>
          <a:p>
            <a:endParaRPr/>
          </a:p>
        </p:txBody>
      </p:sp>
      <p:sp>
        <p:nvSpPr>
          <p:cNvPr id="51" name="Google Shape;51;p36"/>
          <p:cNvSpPr txBox="1">
            <a:spLocks noGrp="1"/>
          </p:cNvSpPr>
          <p:nvPr>
            <p:ph type="sldNum" idx="12"/>
          </p:nvPr>
        </p:nvSpPr>
        <p:spPr>
          <a:xfrm>
            <a:off x="838201" y="6356351"/>
            <a:ext cx="274320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37"/>
          <p:cNvSpPr txBox="1">
            <a:spLocks noGrp="1"/>
          </p:cNvSpPr>
          <p:nvPr>
            <p:ph type="title"/>
          </p:nvPr>
        </p:nvSpPr>
        <p:spPr>
          <a:xfrm>
            <a:off x="839789" y="987426"/>
            <a:ext cx="4226852" cy="1069975"/>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6400"/>
              <a:buFont typeface="Open Sans"/>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37"/>
          <p:cNvSpPr>
            <a:spLocks noGrp="1"/>
          </p:cNvSpPr>
          <p:nvPr>
            <p:ph type="pic" idx="2"/>
          </p:nvPr>
        </p:nvSpPr>
        <p:spPr>
          <a:xfrm>
            <a:off x="5650765" y="987426"/>
            <a:ext cx="5704624" cy="4873625"/>
          </a:xfrm>
          <a:prstGeom prst="rect">
            <a:avLst/>
          </a:prstGeom>
          <a:noFill/>
          <a:ln>
            <a:noFill/>
          </a:ln>
        </p:spPr>
      </p:sp>
      <p:sp>
        <p:nvSpPr>
          <p:cNvPr id="55" name="Google Shape;55;p37"/>
          <p:cNvSpPr txBox="1">
            <a:spLocks noGrp="1"/>
          </p:cNvSpPr>
          <p:nvPr>
            <p:ph type="body" idx="1"/>
          </p:nvPr>
        </p:nvSpPr>
        <p:spPr>
          <a:xfrm>
            <a:off x="839789" y="2058986"/>
            <a:ext cx="4226852" cy="3811588"/>
          </a:xfrm>
          <a:prstGeom prst="rect">
            <a:avLst/>
          </a:prstGeom>
          <a:noFill/>
          <a:ln>
            <a:noFill/>
          </a:ln>
        </p:spPr>
        <p:txBody>
          <a:bodyPr spcFirstLastPara="1" wrap="square" lIns="91425" tIns="45700" rIns="91425" bIns="45700" anchor="t" anchorCtr="0">
            <a:normAutofit/>
          </a:bodyPr>
          <a:lstStyle>
            <a:lvl1pPr marL="228577" lvl="0" indent="-114289" algn="l">
              <a:lnSpc>
                <a:spcPct val="90000"/>
              </a:lnSpc>
              <a:spcBef>
                <a:spcPts val="1000"/>
              </a:spcBef>
              <a:spcAft>
                <a:spcPts val="0"/>
              </a:spcAft>
              <a:buClr>
                <a:schemeClr val="dk1"/>
              </a:buClr>
              <a:buSzPts val="3200"/>
              <a:buNone/>
              <a:defRPr sz="1600"/>
            </a:lvl1pPr>
            <a:lvl2pPr marL="457155" lvl="1" indent="-114289" algn="l">
              <a:lnSpc>
                <a:spcPct val="90000"/>
              </a:lnSpc>
              <a:spcBef>
                <a:spcPts val="500"/>
              </a:spcBef>
              <a:spcAft>
                <a:spcPts val="0"/>
              </a:spcAft>
              <a:buClr>
                <a:schemeClr val="dk1"/>
              </a:buClr>
              <a:buSzPts val="2800"/>
              <a:buNone/>
              <a:defRPr sz="1400"/>
            </a:lvl2pPr>
            <a:lvl3pPr marL="685732" lvl="2" indent="-114289" algn="l">
              <a:lnSpc>
                <a:spcPct val="90000"/>
              </a:lnSpc>
              <a:spcBef>
                <a:spcPts val="500"/>
              </a:spcBef>
              <a:spcAft>
                <a:spcPts val="0"/>
              </a:spcAft>
              <a:buClr>
                <a:schemeClr val="dk1"/>
              </a:buClr>
              <a:buSzPts val="2400"/>
              <a:buNone/>
              <a:defRPr sz="1200"/>
            </a:lvl3pPr>
            <a:lvl4pPr marL="914309" lvl="3" indent="-114289" algn="l">
              <a:lnSpc>
                <a:spcPct val="90000"/>
              </a:lnSpc>
              <a:spcBef>
                <a:spcPts val="500"/>
              </a:spcBef>
              <a:spcAft>
                <a:spcPts val="0"/>
              </a:spcAft>
              <a:buClr>
                <a:schemeClr val="dk1"/>
              </a:buClr>
              <a:buSzPts val="2000"/>
              <a:buNone/>
              <a:defRPr sz="1000"/>
            </a:lvl4pPr>
            <a:lvl5pPr marL="1142886" lvl="4" indent="-114289" algn="l">
              <a:lnSpc>
                <a:spcPct val="90000"/>
              </a:lnSpc>
              <a:spcBef>
                <a:spcPts val="500"/>
              </a:spcBef>
              <a:spcAft>
                <a:spcPts val="0"/>
              </a:spcAft>
              <a:buClr>
                <a:schemeClr val="dk1"/>
              </a:buClr>
              <a:buSzPts val="2000"/>
              <a:buNone/>
              <a:defRPr sz="1000"/>
            </a:lvl5pPr>
            <a:lvl6pPr marL="1371463" lvl="5" indent="-114289" algn="l">
              <a:lnSpc>
                <a:spcPct val="90000"/>
              </a:lnSpc>
              <a:spcBef>
                <a:spcPts val="500"/>
              </a:spcBef>
              <a:spcAft>
                <a:spcPts val="0"/>
              </a:spcAft>
              <a:buClr>
                <a:schemeClr val="dk1"/>
              </a:buClr>
              <a:buSzPts val="2000"/>
              <a:buNone/>
              <a:defRPr sz="1000"/>
            </a:lvl6pPr>
            <a:lvl7pPr marL="1600040" lvl="6" indent="-114289" algn="l">
              <a:lnSpc>
                <a:spcPct val="90000"/>
              </a:lnSpc>
              <a:spcBef>
                <a:spcPts val="500"/>
              </a:spcBef>
              <a:spcAft>
                <a:spcPts val="0"/>
              </a:spcAft>
              <a:buClr>
                <a:schemeClr val="dk1"/>
              </a:buClr>
              <a:buSzPts val="2000"/>
              <a:buNone/>
              <a:defRPr sz="1000"/>
            </a:lvl7pPr>
            <a:lvl8pPr marL="1828617" lvl="7" indent="-114289" algn="l">
              <a:lnSpc>
                <a:spcPct val="90000"/>
              </a:lnSpc>
              <a:spcBef>
                <a:spcPts val="500"/>
              </a:spcBef>
              <a:spcAft>
                <a:spcPts val="0"/>
              </a:spcAft>
              <a:buClr>
                <a:schemeClr val="dk1"/>
              </a:buClr>
              <a:buSzPts val="2000"/>
              <a:buNone/>
              <a:defRPr sz="1000"/>
            </a:lvl8pPr>
            <a:lvl9pPr marL="2057195" lvl="8" indent="-114289" algn="l">
              <a:lnSpc>
                <a:spcPct val="90000"/>
              </a:lnSpc>
              <a:spcBef>
                <a:spcPts val="500"/>
              </a:spcBef>
              <a:spcAft>
                <a:spcPts val="0"/>
              </a:spcAft>
              <a:buClr>
                <a:schemeClr val="dk1"/>
              </a:buClr>
              <a:buSzPts val="2000"/>
              <a:buNone/>
              <a:defRPr sz="1000"/>
            </a:lvl9pPr>
          </a:lstStyle>
          <a:p>
            <a:endParaRPr/>
          </a:p>
        </p:txBody>
      </p:sp>
      <p:sp>
        <p:nvSpPr>
          <p:cNvPr id="56" name="Google Shape;56;p37"/>
          <p:cNvSpPr txBox="1">
            <a:spLocks noGrp="1"/>
          </p:cNvSpPr>
          <p:nvPr>
            <p:ph type="sldNum" idx="12"/>
          </p:nvPr>
        </p:nvSpPr>
        <p:spPr>
          <a:xfrm>
            <a:off x="838201" y="6356351"/>
            <a:ext cx="274320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Custom Layout">
  <p:cSld name="1_Custom Layout">
    <p:bg>
      <p:bgPr>
        <a:blipFill>
          <a:blip r:embed="rId2">
            <a:alphaModFix/>
          </a:blip>
          <a:stretch>
            <a:fillRect/>
          </a:stretch>
        </a:blipFill>
        <a:effectLst/>
      </p:bgPr>
    </p:bg>
    <p:spTree>
      <p:nvGrpSpPr>
        <p:cNvPr id="1" name="Shape 5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_Title Slide">
  <p:cSld name="3_Title Slide">
    <p:spTree>
      <p:nvGrpSpPr>
        <p:cNvPr id="1" name="Shape 58"/>
        <p:cNvGrpSpPr/>
        <p:nvPr/>
      </p:nvGrpSpPr>
      <p:grpSpPr>
        <a:xfrm>
          <a:off x="0" y="0"/>
          <a:ext cx="0" cy="0"/>
          <a:chOff x="0" y="0"/>
          <a:chExt cx="0" cy="0"/>
        </a:xfrm>
      </p:grpSpPr>
      <p:sp>
        <p:nvSpPr>
          <p:cNvPr id="59" name="Google Shape;59;g2cb41101a9e_0_187"/>
          <p:cNvSpPr/>
          <p:nvPr/>
        </p:nvSpPr>
        <p:spPr>
          <a:xfrm>
            <a:off x="0" y="0"/>
            <a:ext cx="7620058" cy="6858000"/>
          </a:xfrm>
          <a:prstGeom prst="rect">
            <a:avLst/>
          </a:prstGeom>
          <a:solidFill>
            <a:srgbClr val="002578"/>
          </a:solidFill>
          <a:ln>
            <a:noFill/>
          </a:ln>
        </p:spPr>
        <p:txBody>
          <a:bodyPr spcFirstLastPara="1" wrap="square" lIns="91426" tIns="45694" rIns="91426" bIns="45694"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1800" b="0" i="0" u="none" strike="noStrike" cap="none">
              <a:solidFill>
                <a:schemeClr val="lt1"/>
              </a:solidFill>
              <a:latin typeface="Calibri"/>
              <a:ea typeface="Calibri"/>
              <a:cs typeface="Calibri"/>
              <a:sym typeface="Calibri"/>
            </a:endParaRPr>
          </a:p>
        </p:txBody>
      </p:sp>
      <p:pic>
        <p:nvPicPr>
          <p:cNvPr id="60" name="Google Shape;60;g2cb41101a9e_0_187" descr="A picture containing sky, outdoor, building, ruin  Description automatically generated"/>
          <p:cNvPicPr preferRelativeResize="0"/>
          <p:nvPr/>
        </p:nvPicPr>
        <p:blipFill rotWithShape="1">
          <a:blip r:embed="rId2">
            <a:alphaModFix amt="69000"/>
          </a:blip>
          <a:srcRect/>
          <a:stretch/>
        </p:blipFill>
        <p:spPr>
          <a:xfrm>
            <a:off x="7620000" y="0"/>
            <a:ext cx="4571404" cy="6857997"/>
          </a:xfrm>
          <a:prstGeom prst="rect">
            <a:avLst/>
          </a:prstGeom>
          <a:noFill/>
          <a:ln>
            <a:noFill/>
          </a:ln>
        </p:spPr>
      </p:pic>
      <p:cxnSp>
        <p:nvCxnSpPr>
          <p:cNvPr id="61" name="Google Shape;61;g2cb41101a9e_0_187"/>
          <p:cNvCxnSpPr/>
          <p:nvPr/>
        </p:nvCxnSpPr>
        <p:spPr>
          <a:xfrm>
            <a:off x="-2992" y="6356351"/>
            <a:ext cx="12195062" cy="0"/>
          </a:xfrm>
          <a:prstGeom prst="straightConnector1">
            <a:avLst/>
          </a:prstGeom>
          <a:noFill/>
          <a:ln w="98425" cap="flat" cmpd="sng">
            <a:solidFill>
              <a:srgbClr val="EC0D0D"/>
            </a:solidFill>
            <a:prstDash val="solid"/>
            <a:miter lim="800000"/>
            <a:headEnd type="none" w="sm" len="sm"/>
            <a:tailEnd type="none" w="sm" len="sm"/>
          </a:ln>
        </p:spPr>
      </p:cxnSp>
      <p:sp>
        <p:nvSpPr>
          <p:cNvPr id="62" name="Google Shape;62;g2cb41101a9e_0_187"/>
          <p:cNvSpPr txBox="1">
            <a:spLocks noGrp="1"/>
          </p:cNvSpPr>
          <p:nvPr>
            <p:ph type="body" idx="1"/>
          </p:nvPr>
        </p:nvSpPr>
        <p:spPr>
          <a:xfrm>
            <a:off x="1295400" y="3260725"/>
            <a:ext cx="6248337" cy="2606700"/>
          </a:xfrm>
          <a:prstGeom prst="rect">
            <a:avLst/>
          </a:prstGeom>
          <a:noFill/>
          <a:ln>
            <a:noFill/>
          </a:ln>
        </p:spPr>
        <p:txBody>
          <a:bodyPr spcFirstLastPara="1" wrap="square" lIns="182875" tIns="91400" rIns="182875" bIns="91400" anchor="b" anchorCtr="0">
            <a:normAutofit/>
          </a:bodyPr>
          <a:lstStyle>
            <a:lvl1pPr marL="228577" lvl="0" indent="-114289" algn="l">
              <a:lnSpc>
                <a:spcPct val="90000"/>
              </a:lnSpc>
              <a:spcBef>
                <a:spcPts val="1000"/>
              </a:spcBef>
              <a:spcAft>
                <a:spcPts val="0"/>
              </a:spcAft>
              <a:buClr>
                <a:schemeClr val="lt1"/>
              </a:buClr>
              <a:buSzPts val="12000"/>
              <a:buNone/>
              <a:defRPr sz="6000">
                <a:solidFill>
                  <a:schemeClr val="lt1"/>
                </a:solidFill>
              </a:defRPr>
            </a:lvl1pPr>
            <a:lvl2pPr marL="457155" lvl="1" indent="-228577" algn="l">
              <a:lnSpc>
                <a:spcPct val="90000"/>
              </a:lnSpc>
              <a:spcBef>
                <a:spcPts val="500"/>
              </a:spcBef>
              <a:spcAft>
                <a:spcPts val="0"/>
              </a:spcAft>
              <a:buClr>
                <a:srgbClr val="262248"/>
              </a:buClr>
              <a:buSzPts val="3600"/>
              <a:buChar char="•"/>
              <a:defRPr/>
            </a:lvl2pPr>
            <a:lvl3pPr marL="685732" lvl="2" indent="-228577" algn="l">
              <a:lnSpc>
                <a:spcPct val="90000"/>
              </a:lnSpc>
              <a:spcBef>
                <a:spcPts val="500"/>
              </a:spcBef>
              <a:spcAft>
                <a:spcPts val="0"/>
              </a:spcAft>
              <a:buClr>
                <a:srgbClr val="262248"/>
              </a:buClr>
              <a:buSzPts val="3600"/>
              <a:buChar char="•"/>
              <a:defRPr/>
            </a:lvl3pPr>
            <a:lvl4pPr marL="914309" lvl="3" indent="-228577" algn="l">
              <a:lnSpc>
                <a:spcPct val="90000"/>
              </a:lnSpc>
              <a:spcBef>
                <a:spcPts val="500"/>
              </a:spcBef>
              <a:spcAft>
                <a:spcPts val="0"/>
              </a:spcAft>
              <a:buClr>
                <a:srgbClr val="262248"/>
              </a:buClr>
              <a:buSzPts val="3600"/>
              <a:buChar char="•"/>
              <a:defRPr/>
            </a:lvl4pPr>
            <a:lvl5pPr marL="1142886" lvl="4" indent="-228577" algn="l">
              <a:lnSpc>
                <a:spcPct val="90000"/>
              </a:lnSpc>
              <a:spcBef>
                <a:spcPts val="500"/>
              </a:spcBef>
              <a:spcAft>
                <a:spcPts val="0"/>
              </a:spcAft>
              <a:buClr>
                <a:srgbClr val="262248"/>
              </a:buClr>
              <a:buSzPts val="3600"/>
              <a:buChar char="•"/>
              <a:defRPr/>
            </a:lvl5pPr>
            <a:lvl6pPr marL="1371463" lvl="5" indent="-228577" algn="l">
              <a:lnSpc>
                <a:spcPct val="90000"/>
              </a:lnSpc>
              <a:spcBef>
                <a:spcPts val="500"/>
              </a:spcBef>
              <a:spcAft>
                <a:spcPts val="0"/>
              </a:spcAft>
              <a:buClr>
                <a:schemeClr val="dk1"/>
              </a:buClr>
              <a:buSzPts val="3600"/>
              <a:buChar char="•"/>
              <a:defRPr/>
            </a:lvl6pPr>
            <a:lvl7pPr marL="1600040" lvl="6" indent="-228577" algn="l">
              <a:lnSpc>
                <a:spcPct val="90000"/>
              </a:lnSpc>
              <a:spcBef>
                <a:spcPts val="500"/>
              </a:spcBef>
              <a:spcAft>
                <a:spcPts val="0"/>
              </a:spcAft>
              <a:buClr>
                <a:schemeClr val="dk1"/>
              </a:buClr>
              <a:buSzPts val="3600"/>
              <a:buChar char="•"/>
              <a:defRPr/>
            </a:lvl7pPr>
            <a:lvl8pPr marL="1828617" lvl="7" indent="-228577" algn="l">
              <a:lnSpc>
                <a:spcPct val="90000"/>
              </a:lnSpc>
              <a:spcBef>
                <a:spcPts val="500"/>
              </a:spcBef>
              <a:spcAft>
                <a:spcPts val="0"/>
              </a:spcAft>
              <a:buClr>
                <a:schemeClr val="dk1"/>
              </a:buClr>
              <a:buSzPts val="3600"/>
              <a:buChar char="•"/>
              <a:defRPr/>
            </a:lvl8pPr>
            <a:lvl9pPr marL="2057195" lvl="8" indent="-228577" algn="l">
              <a:lnSpc>
                <a:spcPct val="90000"/>
              </a:lnSpc>
              <a:spcBef>
                <a:spcPts val="500"/>
              </a:spcBef>
              <a:spcAft>
                <a:spcPts val="0"/>
              </a:spcAft>
              <a:buClr>
                <a:schemeClr val="dk1"/>
              </a:buClr>
              <a:buSzPts val="3600"/>
              <a:buChar char="•"/>
              <a:defRPr/>
            </a:lvl9pPr>
          </a:lstStyle>
          <a:p>
            <a:endParaRPr/>
          </a:p>
        </p:txBody>
      </p:sp>
      <p:sp>
        <p:nvSpPr>
          <p:cNvPr id="63" name="Google Shape;63;g2cb41101a9e_0_187"/>
          <p:cNvSpPr txBox="1">
            <a:spLocks noGrp="1"/>
          </p:cNvSpPr>
          <p:nvPr>
            <p:ph type="body" idx="2"/>
          </p:nvPr>
        </p:nvSpPr>
        <p:spPr>
          <a:xfrm>
            <a:off x="5257800" y="5943600"/>
            <a:ext cx="2057432" cy="304800"/>
          </a:xfrm>
          <a:prstGeom prst="rect">
            <a:avLst/>
          </a:prstGeom>
          <a:noFill/>
          <a:ln>
            <a:noFill/>
          </a:ln>
        </p:spPr>
        <p:txBody>
          <a:bodyPr spcFirstLastPara="1" wrap="square" lIns="182875" tIns="91400" rIns="182875" bIns="91400" anchor="t" anchorCtr="0">
            <a:noAutofit/>
          </a:bodyPr>
          <a:lstStyle>
            <a:lvl1pPr marL="228577" lvl="0" indent="-114289" algn="l">
              <a:lnSpc>
                <a:spcPct val="90000"/>
              </a:lnSpc>
              <a:spcBef>
                <a:spcPts val="1000"/>
              </a:spcBef>
              <a:spcAft>
                <a:spcPts val="0"/>
              </a:spcAft>
              <a:buClr>
                <a:schemeClr val="lt1"/>
              </a:buClr>
              <a:buSzPts val="3600"/>
              <a:buNone/>
              <a:defRPr sz="1800">
                <a:solidFill>
                  <a:schemeClr val="lt1"/>
                </a:solidFill>
              </a:defRPr>
            </a:lvl1pPr>
            <a:lvl2pPr marL="457155" lvl="1" indent="-228577" algn="l">
              <a:lnSpc>
                <a:spcPct val="90000"/>
              </a:lnSpc>
              <a:spcBef>
                <a:spcPts val="500"/>
              </a:spcBef>
              <a:spcAft>
                <a:spcPts val="0"/>
              </a:spcAft>
              <a:buClr>
                <a:srgbClr val="262248"/>
              </a:buClr>
              <a:buSzPts val="3600"/>
              <a:buChar char="•"/>
              <a:defRPr/>
            </a:lvl2pPr>
            <a:lvl3pPr marL="685732" lvl="2" indent="-228577" algn="l">
              <a:lnSpc>
                <a:spcPct val="90000"/>
              </a:lnSpc>
              <a:spcBef>
                <a:spcPts val="500"/>
              </a:spcBef>
              <a:spcAft>
                <a:spcPts val="0"/>
              </a:spcAft>
              <a:buClr>
                <a:srgbClr val="262248"/>
              </a:buClr>
              <a:buSzPts val="3600"/>
              <a:buChar char="•"/>
              <a:defRPr/>
            </a:lvl3pPr>
            <a:lvl4pPr marL="914309" lvl="3" indent="-228577" algn="l">
              <a:lnSpc>
                <a:spcPct val="90000"/>
              </a:lnSpc>
              <a:spcBef>
                <a:spcPts val="500"/>
              </a:spcBef>
              <a:spcAft>
                <a:spcPts val="0"/>
              </a:spcAft>
              <a:buClr>
                <a:srgbClr val="262248"/>
              </a:buClr>
              <a:buSzPts val="3600"/>
              <a:buChar char="•"/>
              <a:defRPr/>
            </a:lvl4pPr>
            <a:lvl5pPr marL="1142886" lvl="4" indent="-228577" algn="l">
              <a:lnSpc>
                <a:spcPct val="90000"/>
              </a:lnSpc>
              <a:spcBef>
                <a:spcPts val="500"/>
              </a:spcBef>
              <a:spcAft>
                <a:spcPts val="0"/>
              </a:spcAft>
              <a:buClr>
                <a:srgbClr val="262248"/>
              </a:buClr>
              <a:buSzPts val="3600"/>
              <a:buChar char="•"/>
              <a:defRPr/>
            </a:lvl5pPr>
            <a:lvl6pPr marL="1371463" lvl="5" indent="-228577" algn="l">
              <a:lnSpc>
                <a:spcPct val="90000"/>
              </a:lnSpc>
              <a:spcBef>
                <a:spcPts val="500"/>
              </a:spcBef>
              <a:spcAft>
                <a:spcPts val="0"/>
              </a:spcAft>
              <a:buClr>
                <a:schemeClr val="dk1"/>
              </a:buClr>
              <a:buSzPts val="3600"/>
              <a:buChar char="•"/>
              <a:defRPr/>
            </a:lvl6pPr>
            <a:lvl7pPr marL="1600040" lvl="6" indent="-228577" algn="l">
              <a:lnSpc>
                <a:spcPct val="90000"/>
              </a:lnSpc>
              <a:spcBef>
                <a:spcPts val="500"/>
              </a:spcBef>
              <a:spcAft>
                <a:spcPts val="0"/>
              </a:spcAft>
              <a:buClr>
                <a:schemeClr val="dk1"/>
              </a:buClr>
              <a:buSzPts val="3600"/>
              <a:buChar char="•"/>
              <a:defRPr/>
            </a:lvl7pPr>
            <a:lvl8pPr marL="1828617" lvl="7" indent="-228577" algn="l">
              <a:lnSpc>
                <a:spcPct val="90000"/>
              </a:lnSpc>
              <a:spcBef>
                <a:spcPts val="500"/>
              </a:spcBef>
              <a:spcAft>
                <a:spcPts val="0"/>
              </a:spcAft>
              <a:buClr>
                <a:schemeClr val="dk1"/>
              </a:buClr>
              <a:buSzPts val="3600"/>
              <a:buChar char="•"/>
              <a:defRPr/>
            </a:lvl8pPr>
            <a:lvl9pPr marL="2057195" lvl="8" indent="-228577" algn="l">
              <a:lnSpc>
                <a:spcPct val="90000"/>
              </a:lnSpc>
              <a:spcBef>
                <a:spcPts val="500"/>
              </a:spcBef>
              <a:spcAft>
                <a:spcPts val="0"/>
              </a:spcAft>
              <a:buClr>
                <a:schemeClr val="dk1"/>
              </a:buClr>
              <a:buSzPts val="3600"/>
              <a:buChar char="•"/>
              <a:defRPr/>
            </a:lvl9pPr>
          </a:lstStyle>
          <a:p>
            <a:endParaRPr/>
          </a:p>
        </p:txBody>
      </p:sp>
      <p:pic>
        <p:nvPicPr>
          <p:cNvPr id="64" name="Google Shape;64;g2cb41101a9e_0_187"/>
          <p:cNvPicPr preferRelativeResize="0"/>
          <p:nvPr/>
        </p:nvPicPr>
        <p:blipFill rotWithShape="1">
          <a:blip r:embed="rId3">
            <a:alphaModFix/>
          </a:blip>
          <a:srcRect/>
          <a:stretch/>
        </p:blipFill>
        <p:spPr>
          <a:xfrm>
            <a:off x="7867721" y="240958"/>
            <a:ext cx="2190678" cy="1084266"/>
          </a:xfrm>
          <a:prstGeom prst="rect">
            <a:avLst/>
          </a:prstGeom>
          <a:noFill/>
          <a:ln>
            <a:noFill/>
          </a:ln>
        </p:spPr>
      </p:pic>
    </p:spTree>
  </p:cSld>
  <p:clrMapOvr>
    <a:masterClrMapping/>
  </p:clrMapOvr>
  <p:extLst>
    <p:ext uri="{DCECCB84-F9BA-43D5-87BE-67443E8EF086}">
      <p15:sldGuideLst xmlns:p15="http://schemas.microsoft.com/office/powerpoint/2012/main">
        <p15:guide id="1" pos="384" userDrawn="1">
          <p15:clr>
            <a:srgbClr val="FBAE40"/>
          </p15:clr>
        </p15:guide>
        <p15:guide id="2" pos="7296" userDrawn="1">
          <p15:clr>
            <a:srgbClr val="FBAE40"/>
          </p15:clr>
        </p15:guide>
        <p15:guide id="3" orient="horz" pos="3648" userDrawn="1">
          <p15:clr>
            <a:srgbClr val="FBAE40"/>
          </p15:clr>
        </p15:guide>
        <p15:guide id="4" orient="horz" pos="19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9D0F1A5-63A9-1887-B738-6D852008A31A}"/>
              </a:ext>
            </a:extLst>
          </p:cNvPr>
          <p:cNvSpPr>
            <a:spLocks noGrp="1"/>
          </p:cNvSpPr>
          <p:nvPr>
            <p:ph type="dt" sz="half" idx="10"/>
          </p:nvPr>
        </p:nvSpPr>
        <p:spPr/>
        <p:txBody>
          <a:bodyPr/>
          <a:lstStyle/>
          <a:p>
            <a:fld id="{A4D21E82-F431-4EB2-9B0C-1D9A45094FCD}" type="datetimeFigureOut">
              <a:rPr lang="en-US" smtClean="0"/>
              <a:t>8/6/2024</a:t>
            </a:fld>
            <a:endParaRPr lang="en-US"/>
          </a:p>
        </p:txBody>
      </p:sp>
      <p:sp>
        <p:nvSpPr>
          <p:cNvPr id="3" name="Footer Placeholder 2">
            <a:extLst>
              <a:ext uri="{FF2B5EF4-FFF2-40B4-BE49-F238E27FC236}">
                <a16:creationId xmlns:a16="http://schemas.microsoft.com/office/drawing/2014/main" id="{BB6CA100-4F9B-32E0-FE07-438C84C07B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B74B591-D4C0-2510-47A6-7EF1F05CACF9}"/>
              </a:ext>
            </a:extLst>
          </p:cNvPr>
          <p:cNvSpPr>
            <a:spLocks noGrp="1"/>
          </p:cNvSpPr>
          <p:nvPr>
            <p:ph type="sldNum" sz="quarter" idx="12"/>
          </p:nvPr>
        </p:nvSpPr>
        <p:spPr/>
        <p:txBody>
          <a:bodyPr/>
          <a:lstStyle/>
          <a:p>
            <a:fld id="{2CFDCCED-2911-4DA1-88AE-9EB4D6A4402D}" type="slidenum">
              <a:rPr lang="en-US" smtClean="0"/>
              <a:t>‹#›</a:t>
            </a:fld>
            <a:endParaRPr lang="en-US"/>
          </a:p>
        </p:txBody>
      </p:sp>
    </p:spTree>
    <p:extLst>
      <p:ext uri="{BB962C8B-B14F-4D97-AF65-F5344CB8AC3E}">
        <p14:creationId xmlns:p14="http://schemas.microsoft.com/office/powerpoint/2010/main" val="2737336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7381-ADCD-4838-952F-C56BC80974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6B09C9-873F-44E1-BE9F-90CE051D95C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DA4D58-265A-48E3-8D0D-528DF9D2CA45}"/>
              </a:ext>
            </a:extLst>
          </p:cNvPr>
          <p:cNvSpPr>
            <a:spLocks noGrp="1"/>
          </p:cNvSpPr>
          <p:nvPr>
            <p:ph type="dt" sz="half" idx="10"/>
          </p:nvPr>
        </p:nvSpPr>
        <p:spPr/>
        <p:txBody>
          <a:bodyPr/>
          <a:lstStyle/>
          <a:p>
            <a:fld id="{D9F299A2-A5EB-4CA7-83F7-217DF16FAFCC}" type="datetimeFigureOut">
              <a:rPr lang="en-US" smtClean="0"/>
              <a:t>8/6/2024</a:t>
            </a:fld>
            <a:endParaRPr lang="en-US"/>
          </a:p>
        </p:txBody>
      </p:sp>
      <p:sp>
        <p:nvSpPr>
          <p:cNvPr id="5" name="Footer Placeholder 4">
            <a:extLst>
              <a:ext uri="{FF2B5EF4-FFF2-40B4-BE49-F238E27FC236}">
                <a16:creationId xmlns:a16="http://schemas.microsoft.com/office/drawing/2014/main" id="{9B449F42-6EE7-428B-888F-CA94EE6A63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059584-331B-4018-AB49-3C666C9C1EC4}"/>
              </a:ext>
            </a:extLst>
          </p:cNvPr>
          <p:cNvSpPr>
            <a:spLocks noGrp="1"/>
          </p:cNvSpPr>
          <p:nvPr>
            <p:ph type="sldNum" sz="quarter" idx="12"/>
          </p:nvPr>
        </p:nvSpPr>
        <p:spPr/>
        <p:txBody>
          <a:bodyPr/>
          <a:lstStyle/>
          <a:p>
            <a:fld id="{395423C8-ED58-495E-89A4-3925ABDD2DD7}" type="slidenum">
              <a:rPr lang="en-US" smtClean="0"/>
              <a:t>‹#›</a:t>
            </a:fld>
            <a:endParaRPr lang="en-US"/>
          </a:p>
        </p:txBody>
      </p:sp>
    </p:spTree>
    <p:extLst>
      <p:ext uri="{BB962C8B-B14F-4D97-AF65-F5344CB8AC3E}">
        <p14:creationId xmlns:p14="http://schemas.microsoft.com/office/powerpoint/2010/main" val="3306137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1">
            <a:alphaModFix/>
          </a:blip>
          <a:stretch>
            <a:fillRect/>
          </a:stretch>
        </a:blipFill>
        <a:effectLst/>
      </p:bgPr>
    </p:bg>
    <p:spTree>
      <p:nvGrpSpPr>
        <p:cNvPr id="1" name="Shape 9"/>
        <p:cNvGrpSpPr/>
        <p:nvPr/>
      </p:nvGrpSpPr>
      <p:grpSpPr>
        <a:xfrm>
          <a:off x="0" y="0"/>
          <a:ext cx="0" cy="0"/>
          <a:chOff x="0" y="0"/>
          <a:chExt cx="0" cy="0"/>
        </a:xfrm>
      </p:grpSpPr>
      <p:sp>
        <p:nvSpPr>
          <p:cNvPr id="10" name="Google Shape;10;p28"/>
          <p:cNvSpPr txBox="1">
            <a:spLocks noGrp="1"/>
          </p:cNvSpPr>
          <p:nvPr>
            <p:ph type="body" idx="1"/>
          </p:nvPr>
        </p:nvSpPr>
        <p:spPr>
          <a:xfrm>
            <a:off x="838200" y="1825626"/>
            <a:ext cx="10515600" cy="4098097"/>
          </a:xfrm>
          <a:prstGeom prst="rect">
            <a:avLst/>
          </a:prstGeom>
          <a:noFill/>
          <a:ln>
            <a:noFill/>
          </a:ln>
        </p:spPr>
        <p:txBody>
          <a:bodyPr spcFirstLastPara="1" wrap="square" lIns="91425" tIns="45700" rIns="91425" bIns="45700" anchor="t" anchorCtr="0">
            <a:normAutofit/>
          </a:bodyPr>
          <a:lstStyle>
            <a:lvl1pPr marL="457200" marR="0" lvl="0" indent="-584200" algn="l" rtl="0">
              <a:lnSpc>
                <a:spcPct val="90000"/>
              </a:lnSpc>
              <a:spcBef>
                <a:spcPts val="2000"/>
              </a:spcBef>
              <a:spcAft>
                <a:spcPts val="0"/>
              </a:spcAft>
              <a:buClr>
                <a:schemeClr val="dk1"/>
              </a:buClr>
              <a:buSzPts val="5600"/>
              <a:buFont typeface="Arial"/>
              <a:buChar char="•"/>
              <a:defRPr sz="5600" b="0" i="0" u="none" strike="noStrike" cap="none">
                <a:solidFill>
                  <a:schemeClr val="dk1"/>
                </a:solidFill>
                <a:latin typeface="Open Sans"/>
                <a:ea typeface="Open Sans"/>
                <a:cs typeface="Open Sans"/>
                <a:sym typeface="Open Sans"/>
              </a:defRPr>
            </a:lvl1pPr>
            <a:lvl2pPr marL="914400" marR="0" lvl="1" indent="-533400" algn="l" rtl="0">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Open Sans"/>
                <a:ea typeface="Open Sans"/>
                <a:cs typeface="Open Sans"/>
                <a:sym typeface="Open Sans"/>
              </a:defRPr>
            </a:lvl2pPr>
            <a:lvl3pPr marL="1371600" marR="0" lvl="2" indent="-482600" algn="l" rtl="0">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Open Sans"/>
                <a:ea typeface="Open Sans"/>
                <a:cs typeface="Open Sans"/>
                <a:sym typeface="Open Sans"/>
              </a:defRPr>
            </a:lvl3pPr>
            <a:lvl4pPr marL="1828800" marR="0" lvl="3"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4pPr>
            <a:lvl5pPr marL="2286000" marR="0" lvl="4"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Open Sans"/>
                <a:ea typeface="Open Sans"/>
                <a:cs typeface="Open Sans"/>
                <a:sym typeface="Open Sans"/>
              </a:defRPr>
            </a:lvl5pPr>
            <a:lvl6pPr marL="2743200" marR="0" lvl="5"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Arial"/>
                <a:ea typeface="Arial"/>
                <a:cs typeface="Arial"/>
                <a:sym typeface="Arial"/>
              </a:defRPr>
            </a:lvl6pPr>
            <a:lvl7pPr marL="3200400" marR="0" lvl="6"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Arial"/>
                <a:ea typeface="Arial"/>
                <a:cs typeface="Arial"/>
                <a:sym typeface="Arial"/>
              </a:defRPr>
            </a:lvl7pPr>
            <a:lvl8pPr marL="3657600" marR="0" lvl="7"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Arial"/>
                <a:ea typeface="Arial"/>
                <a:cs typeface="Arial"/>
                <a:sym typeface="Arial"/>
              </a:defRPr>
            </a:lvl8pPr>
            <a:lvl9pPr marL="4114800" marR="0" lvl="8"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Arial"/>
                <a:ea typeface="Arial"/>
                <a:cs typeface="Arial"/>
                <a:sym typeface="Arial"/>
              </a:defRPr>
            </a:lvl9pPr>
          </a:lstStyle>
          <a:p>
            <a:endParaRPr/>
          </a:p>
        </p:txBody>
      </p:sp>
      <p:sp>
        <p:nvSpPr>
          <p:cNvPr id="11" name="Google Shape;11;p28"/>
          <p:cNvSpPr txBox="1">
            <a:spLocks noGrp="1"/>
          </p:cNvSpPr>
          <p:nvPr>
            <p:ph type="sldNum" idx="12"/>
          </p:nvPr>
        </p:nvSpPr>
        <p:spPr>
          <a:xfrm>
            <a:off x="838201" y="6356351"/>
            <a:ext cx="2743200" cy="365125"/>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2400"/>
              <a:buFont typeface="Arial"/>
              <a:buNone/>
              <a:defRPr sz="1200" b="0" i="0" u="none" strike="noStrike" cap="none">
                <a:solidFill>
                  <a:srgbClr val="757575"/>
                </a:solidFill>
                <a:latin typeface="Arial"/>
                <a:ea typeface="Arial"/>
                <a:cs typeface="Arial"/>
                <a:sym typeface="Arial"/>
              </a:defRPr>
            </a:lvl9pPr>
          </a:lstStyle>
          <a:p>
            <a:fld id="{00000000-1234-1234-1234-123412341234}" type="slidenum">
              <a:rPr lang="en-US" smtClean="0"/>
              <a:pPr/>
              <a:t>‹#›</a:t>
            </a:fld>
            <a:endParaRPr lang="en-US"/>
          </a:p>
        </p:txBody>
      </p:sp>
      <p:sp>
        <p:nvSpPr>
          <p:cNvPr id="12" name="Google Shape;12;p28"/>
          <p:cNvSpPr txBox="1">
            <a:spLocks noGrp="1"/>
          </p:cNvSpPr>
          <p:nvPr>
            <p:ph type="title"/>
          </p:nvPr>
        </p:nvSpPr>
        <p:spPr>
          <a:xfrm>
            <a:off x="838091" y="365126"/>
            <a:ext cx="10515819"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7200"/>
              <a:buFont typeface="Open Sans"/>
              <a:buNone/>
              <a:defRPr sz="7200" b="0" i="0" u="none" strike="noStrike" cap="none">
                <a:solidFill>
                  <a:schemeClr val="dk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2" r:id="rId1"/>
    <p:sldLayoutId id="2147483654" r:id="rId2"/>
    <p:sldLayoutId id="2147483655" r:id="rId3"/>
    <p:sldLayoutId id="2147483657" r:id="rId4"/>
    <p:sldLayoutId id="2147483658" r:id="rId5"/>
    <p:sldLayoutId id="2147483659" r:id="rId6"/>
    <p:sldLayoutId id="2147483660" r:id="rId7"/>
    <p:sldLayoutId id="2147483661" r:id="rId8"/>
    <p:sldLayoutId id="2147483662"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3.svg"/><Relationship Id="rId13" Type="http://schemas.openxmlformats.org/officeDocument/2006/relationships/image" Target="../media/image18.pn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17" Type="http://schemas.openxmlformats.org/officeDocument/2006/relationships/image" Target="../media/image22.png"/><Relationship Id="rId2" Type="http://schemas.openxmlformats.org/officeDocument/2006/relationships/image" Target="../media/image7.jpeg"/><Relationship Id="rId16" Type="http://schemas.openxmlformats.org/officeDocument/2006/relationships/image" Target="../media/image21.svg"/><Relationship Id="rId1" Type="http://schemas.openxmlformats.org/officeDocument/2006/relationships/slideLayout" Target="../slideLayouts/slideLayout8.xml"/><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5" Type="http://schemas.openxmlformats.org/officeDocument/2006/relationships/image" Target="../media/image2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 Id="rId14" Type="http://schemas.openxmlformats.org/officeDocument/2006/relationships/image" Target="../media/image19.svg"/></Relationships>
</file>

<file path=ppt/slides/_rels/slide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23.png"/><Relationship Id="rId7"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4AD3D31-8D98-DA68-B0A0-64E8C88F585B}"/>
              </a:ext>
            </a:extLst>
          </p:cNvPr>
          <p:cNvSpPr/>
          <p:nvPr/>
        </p:nvSpPr>
        <p:spPr>
          <a:xfrm>
            <a:off x="1" y="-10908"/>
            <a:ext cx="8608422" cy="1402870"/>
          </a:xfrm>
          <a:prstGeom prst="rect">
            <a:avLst/>
          </a:prstGeom>
          <a:gradFill flip="none" rotWithShape="1">
            <a:gsLst>
              <a:gs pos="87000">
                <a:srgbClr val="435C99"/>
              </a:gs>
              <a:gs pos="0">
                <a:srgbClr val="25358E"/>
              </a:gs>
              <a:gs pos="95000">
                <a:schemeClr val="accent1">
                  <a:lumMod val="45000"/>
                  <a:lumOff val="55000"/>
                </a:schemeClr>
              </a:gs>
              <a:gs pos="100000">
                <a:srgbClr val="B4D4D1"/>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0" dirty="0"/>
          </a:p>
        </p:txBody>
      </p:sp>
      <p:sp>
        <p:nvSpPr>
          <p:cNvPr id="67" name="Rectangle 66">
            <a:extLst>
              <a:ext uri="{FF2B5EF4-FFF2-40B4-BE49-F238E27FC236}">
                <a16:creationId xmlns:a16="http://schemas.microsoft.com/office/drawing/2014/main" id="{E25AB27B-8E92-9BE5-060C-D0E3DE91F767}"/>
              </a:ext>
            </a:extLst>
          </p:cNvPr>
          <p:cNvSpPr/>
          <p:nvPr/>
        </p:nvSpPr>
        <p:spPr>
          <a:xfrm>
            <a:off x="0" y="5933321"/>
            <a:ext cx="12191999" cy="82586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0873E23-69BA-E868-83A9-444829C2B562}"/>
              </a:ext>
            </a:extLst>
          </p:cNvPr>
          <p:cNvSpPr/>
          <p:nvPr/>
        </p:nvSpPr>
        <p:spPr>
          <a:xfrm>
            <a:off x="6634783" y="3143046"/>
            <a:ext cx="4659549" cy="3302477"/>
          </a:xfrm>
          <a:prstGeom prst="rect">
            <a:avLst/>
          </a:prstGeom>
          <a:solidFill>
            <a:srgbClr val="25358E"/>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F8B63E8-B480-482F-D084-2C24BD093843}"/>
              </a:ext>
            </a:extLst>
          </p:cNvPr>
          <p:cNvSpPr txBox="1"/>
          <p:nvPr/>
        </p:nvSpPr>
        <p:spPr>
          <a:xfrm>
            <a:off x="185805" y="4003575"/>
            <a:ext cx="5389907" cy="1231106"/>
          </a:xfrm>
          <a:prstGeom prst="rect">
            <a:avLst/>
          </a:prstGeom>
          <a:noFill/>
        </p:spPr>
        <p:txBody>
          <a:bodyPr wrap="square">
            <a:spAutoFit/>
          </a:bodyPr>
          <a:lstStyle/>
          <a:p>
            <a:r>
              <a:rPr lang="en-US" sz="1400" b="1" dirty="0">
                <a:solidFill>
                  <a:srgbClr val="25358E"/>
                </a:solidFill>
                <a:highlight>
                  <a:srgbClr val="FFFFFF"/>
                </a:highlight>
                <a:latin typeface="+mn-lt"/>
              </a:rPr>
              <a:t>Federally-Focused Value</a:t>
            </a:r>
          </a:p>
          <a:p>
            <a:r>
              <a:rPr lang="en-US" sz="1200" dirty="0">
                <a:solidFill>
                  <a:srgbClr val="414042"/>
                </a:solidFill>
                <a:highlight>
                  <a:srgbClr val="FFFFFF"/>
                </a:highlight>
                <a:latin typeface="+mn-lt"/>
              </a:rPr>
              <a:t>Recognized in the Federal Training Space, all our training, available through the GSA CPTT portal, is developed by current and former federal professionals for federal professionals, so students will explore key topic areas with pinpoint precision and relevance.  We can also customize or tailor training for private groups.  </a:t>
            </a:r>
          </a:p>
        </p:txBody>
      </p:sp>
      <p:sp>
        <p:nvSpPr>
          <p:cNvPr id="9" name="TextBox 8">
            <a:extLst>
              <a:ext uri="{FF2B5EF4-FFF2-40B4-BE49-F238E27FC236}">
                <a16:creationId xmlns:a16="http://schemas.microsoft.com/office/drawing/2014/main" id="{2BFA28D5-60B7-A495-A32C-705FA9EA130F}"/>
              </a:ext>
            </a:extLst>
          </p:cNvPr>
          <p:cNvSpPr txBox="1"/>
          <p:nvPr/>
        </p:nvSpPr>
        <p:spPr>
          <a:xfrm>
            <a:off x="185805" y="2042694"/>
            <a:ext cx="5425278" cy="1231106"/>
          </a:xfrm>
          <a:prstGeom prst="rect">
            <a:avLst/>
          </a:prstGeom>
          <a:noFill/>
        </p:spPr>
        <p:txBody>
          <a:bodyPr wrap="square" lIns="91440" tIns="45720" rIns="91440" bIns="45720" anchor="t">
            <a:spAutoFit/>
          </a:bodyPr>
          <a:lstStyle/>
          <a:p>
            <a:r>
              <a:rPr lang="en-US" sz="1400" b="1" dirty="0">
                <a:solidFill>
                  <a:srgbClr val="25358E"/>
                </a:solidFill>
                <a:highlight>
                  <a:srgbClr val="FFFFFF"/>
                </a:highlight>
                <a:latin typeface="+mn-lt"/>
              </a:rPr>
              <a:t>Over 200 Courses Aligned to CFO Council Competencies</a:t>
            </a:r>
          </a:p>
          <a:p>
            <a:r>
              <a:rPr lang="en-US" sz="1200" dirty="0">
                <a:solidFill>
                  <a:srgbClr val="414042"/>
                </a:solidFill>
                <a:highlight>
                  <a:srgbClr val="FFFFFF"/>
                </a:highlight>
                <a:latin typeface="+mn-lt"/>
              </a:rPr>
              <a:t>Whether new to the field or a seasoned professional, </a:t>
            </a:r>
            <a:r>
              <a:rPr lang="en-US" sz="1200" dirty="0">
                <a:solidFill>
                  <a:srgbClr val="414042"/>
                </a:solidFill>
                <a:latin typeface="+mn-lt"/>
              </a:rPr>
              <a:t>our FM courses and certification programs are aligned to the CFO Council Career Planning and Training Tool (CPTT) competencies. Our up-to-date FM courses </a:t>
            </a:r>
            <a:r>
              <a:rPr lang="en-US" sz="1200" dirty="0">
                <a:solidFill>
                  <a:srgbClr val="414042"/>
                </a:solidFill>
                <a:highlight>
                  <a:srgbClr val="FFFFFF"/>
                </a:highlight>
                <a:latin typeface="+mn-lt"/>
              </a:rPr>
              <a:t>are designed to provide every student with the training they require to continue their career journey.  </a:t>
            </a:r>
          </a:p>
        </p:txBody>
      </p:sp>
      <p:sp>
        <p:nvSpPr>
          <p:cNvPr id="40" name="TextBox 39">
            <a:extLst>
              <a:ext uri="{FF2B5EF4-FFF2-40B4-BE49-F238E27FC236}">
                <a16:creationId xmlns:a16="http://schemas.microsoft.com/office/drawing/2014/main" id="{E2294E71-E7F9-C5AE-1642-2F89D00F6A3A}"/>
              </a:ext>
            </a:extLst>
          </p:cNvPr>
          <p:cNvSpPr txBox="1"/>
          <p:nvPr/>
        </p:nvSpPr>
        <p:spPr>
          <a:xfrm>
            <a:off x="185805" y="1469452"/>
            <a:ext cx="11541021" cy="523220"/>
          </a:xfrm>
          <a:prstGeom prst="rect">
            <a:avLst/>
          </a:prstGeom>
          <a:noFill/>
        </p:spPr>
        <p:txBody>
          <a:bodyPr wrap="square" lIns="91440" tIns="45720" rIns="91440" bIns="45720" anchor="t">
            <a:spAutoFit/>
          </a:bodyPr>
          <a:lstStyle/>
          <a:p>
            <a:r>
              <a:rPr lang="en-US" sz="1400" dirty="0">
                <a:solidFill>
                  <a:srgbClr val="414042"/>
                </a:solidFill>
                <a:latin typeface="+mn-lt"/>
              </a:rPr>
              <a:t>For over 50 years, Management Concepts has helped Federal Financial Management professionals expand their skills to serve their agencies and to enable both individuals and leaders at these organizations to achieve their goals through federal focused learning, education, and training.</a:t>
            </a:r>
          </a:p>
        </p:txBody>
      </p:sp>
      <p:sp>
        <p:nvSpPr>
          <p:cNvPr id="42" name="TextBox 41">
            <a:extLst>
              <a:ext uri="{FF2B5EF4-FFF2-40B4-BE49-F238E27FC236}">
                <a16:creationId xmlns:a16="http://schemas.microsoft.com/office/drawing/2014/main" id="{E66C0A06-36E3-02AE-D709-049695C419AC}"/>
              </a:ext>
            </a:extLst>
          </p:cNvPr>
          <p:cNvSpPr txBox="1"/>
          <p:nvPr/>
        </p:nvSpPr>
        <p:spPr>
          <a:xfrm>
            <a:off x="2469672" y="392452"/>
            <a:ext cx="5055078" cy="784830"/>
          </a:xfrm>
          <a:prstGeom prst="rect">
            <a:avLst/>
          </a:prstGeom>
          <a:noFill/>
        </p:spPr>
        <p:txBody>
          <a:bodyPr wrap="square">
            <a:spAutoFit/>
          </a:bodyPr>
          <a:lstStyle/>
          <a:p>
            <a:r>
              <a:rPr lang="en-US" sz="1500" b="1" dirty="0">
                <a:solidFill>
                  <a:schemeClr val="bg1"/>
                </a:solidFill>
              </a:rPr>
              <a:t>Management Concepts </a:t>
            </a:r>
            <a:r>
              <a:rPr lang="en-US" sz="1500" dirty="0">
                <a:solidFill>
                  <a:schemeClr val="bg1"/>
                </a:solidFill>
              </a:rPr>
              <a:t>is an established provider of career development, performance improvement, and human capital solutions for the Federal Government. </a:t>
            </a:r>
          </a:p>
        </p:txBody>
      </p:sp>
      <p:sp>
        <p:nvSpPr>
          <p:cNvPr id="47" name="TextBox 46">
            <a:extLst>
              <a:ext uri="{FF2B5EF4-FFF2-40B4-BE49-F238E27FC236}">
                <a16:creationId xmlns:a16="http://schemas.microsoft.com/office/drawing/2014/main" id="{3FC99832-4B41-158E-EDCA-C5B569C854E9}"/>
              </a:ext>
            </a:extLst>
          </p:cNvPr>
          <p:cNvSpPr txBox="1"/>
          <p:nvPr/>
        </p:nvSpPr>
        <p:spPr>
          <a:xfrm>
            <a:off x="6084522" y="2042694"/>
            <a:ext cx="5919545" cy="1046440"/>
          </a:xfrm>
          <a:prstGeom prst="rect">
            <a:avLst/>
          </a:prstGeom>
          <a:noFill/>
        </p:spPr>
        <p:txBody>
          <a:bodyPr wrap="square">
            <a:spAutoFit/>
          </a:bodyPr>
          <a:lstStyle/>
          <a:p>
            <a:r>
              <a:rPr lang="en-US" sz="1400" b="1" dirty="0">
                <a:solidFill>
                  <a:srgbClr val="25358E"/>
                </a:solidFill>
                <a:highlight>
                  <a:srgbClr val="FFFFFF"/>
                </a:highlight>
                <a:latin typeface="+mn-lt"/>
              </a:rPr>
              <a:t>Available How and When You Want </a:t>
            </a:r>
          </a:p>
          <a:p>
            <a:r>
              <a:rPr lang="en-US" sz="1200" b="1" dirty="0">
                <a:solidFill>
                  <a:srgbClr val="414042"/>
                </a:solidFill>
                <a:highlight>
                  <a:srgbClr val="FFFFFF"/>
                </a:highlight>
                <a:latin typeface="+mn-lt"/>
              </a:rPr>
              <a:t>All our FM federally-focused courses are also available via an open enrollment portal – conveniently available via your Government Purchase Card</a:t>
            </a:r>
            <a:r>
              <a:rPr lang="en-US" sz="1200" dirty="0">
                <a:solidFill>
                  <a:srgbClr val="414042"/>
                </a:solidFill>
                <a:highlight>
                  <a:srgbClr val="FFFFFF"/>
                </a:highlight>
                <a:latin typeface="+mn-lt"/>
              </a:rPr>
              <a:t>. You can choose between your preferred modality: live in the classroom or virtual live Instructor-led delivery.  </a:t>
            </a:r>
          </a:p>
        </p:txBody>
      </p:sp>
      <p:sp>
        <p:nvSpPr>
          <p:cNvPr id="50" name="TextBox 49">
            <a:extLst>
              <a:ext uri="{FF2B5EF4-FFF2-40B4-BE49-F238E27FC236}">
                <a16:creationId xmlns:a16="http://schemas.microsoft.com/office/drawing/2014/main" id="{4047A01E-6C49-19D3-7166-9BF1080B56AB}"/>
              </a:ext>
            </a:extLst>
          </p:cNvPr>
          <p:cNvSpPr txBox="1"/>
          <p:nvPr/>
        </p:nvSpPr>
        <p:spPr>
          <a:xfrm>
            <a:off x="185805" y="3392466"/>
            <a:ext cx="5629994" cy="492443"/>
          </a:xfrm>
          <a:prstGeom prst="rect">
            <a:avLst/>
          </a:prstGeom>
          <a:noFill/>
        </p:spPr>
        <p:txBody>
          <a:bodyPr wrap="square" lIns="91440" tIns="45720" rIns="91440" bIns="45720" anchor="t">
            <a:spAutoFit/>
          </a:bodyPr>
          <a:lstStyle/>
          <a:p>
            <a:r>
              <a:rPr lang="en-US" sz="1400" b="1" dirty="0">
                <a:solidFill>
                  <a:srgbClr val="25358E"/>
                </a:solidFill>
                <a:highlight>
                  <a:srgbClr val="FFFFFF"/>
                </a:highlight>
                <a:latin typeface="+mn-lt"/>
              </a:rPr>
              <a:t>Financial Management Certificate Programs</a:t>
            </a:r>
          </a:p>
          <a:p>
            <a:r>
              <a:rPr lang="en-US" sz="1200" dirty="0">
                <a:solidFill>
                  <a:srgbClr val="414042"/>
                </a:solidFill>
                <a:highlight>
                  <a:srgbClr val="FFFFFF"/>
                </a:highlight>
                <a:latin typeface="+mn-lt"/>
              </a:rPr>
              <a:t>All Management Concepts courses support earning NASBA and PDU credits.</a:t>
            </a:r>
            <a:endParaRPr lang="en-US" sz="1200" dirty="0">
              <a:solidFill>
                <a:srgbClr val="414042"/>
              </a:solidFill>
              <a:highlight>
                <a:srgbClr val="FFFF00"/>
              </a:highlight>
              <a:latin typeface="+mn-lt"/>
            </a:endParaRPr>
          </a:p>
        </p:txBody>
      </p:sp>
      <p:sp>
        <p:nvSpPr>
          <p:cNvPr id="11" name="TextBox 10">
            <a:extLst>
              <a:ext uri="{FF2B5EF4-FFF2-40B4-BE49-F238E27FC236}">
                <a16:creationId xmlns:a16="http://schemas.microsoft.com/office/drawing/2014/main" id="{DC3BFC14-55CF-A455-B262-996D8902B215}"/>
              </a:ext>
            </a:extLst>
          </p:cNvPr>
          <p:cNvSpPr txBox="1"/>
          <p:nvPr/>
        </p:nvSpPr>
        <p:spPr>
          <a:xfrm>
            <a:off x="8143815" y="6493320"/>
            <a:ext cx="3860252" cy="276999"/>
          </a:xfrm>
          <a:prstGeom prst="rect">
            <a:avLst/>
          </a:prstGeom>
          <a:noFill/>
        </p:spPr>
        <p:txBody>
          <a:bodyPr wrap="square">
            <a:spAutoFit/>
          </a:bodyPr>
          <a:lstStyle/>
          <a:p>
            <a:pPr algn="r"/>
            <a:r>
              <a:rPr lang="en-US" sz="1200" b="1" dirty="0">
                <a:solidFill>
                  <a:srgbClr val="414042"/>
                </a:solidFill>
                <a:latin typeface="+mn-lt"/>
              </a:rPr>
              <a:t>ManagementConcepts.com</a:t>
            </a:r>
            <a:endParaRPr lang="en-US" sz="1200" dirty="0">
              <a:solidFill>
                <a:srgbClr val="414042"/>
              </a:solidFill>
              <a:latin typeface="+mn-lt"/>
            </a:endParaRPr>
          </a:p>
        </p:txBody>
      </p:sp>
      <p:sp>
        <p:nvSpPr>
          <p:cNvPr id="14" name="TextBox 13">
            <a:extLst>
              <a:ext uri="{FF2B5EF4-FFF2-40B4-BE49-F238E27FC236}">
                <a16:creationId xmlns:a16="http://schemas.microsoft.com/office/drawing/2014/main" id="{8611E197-B551-27FD-7F82-7A9522965571}"/>
              </a:ext>
            </a:extLst>
          </p:cNvPr>
          <p:cNvSpPr txBox="1"/>
          <p:nvPr/>
        </p:nvSpPr>
        <p:spPr>
          <a:xfrm>
            <a:off x="185805" y="5353347"/>
            <a:ext cx="5708676" cy="1231106"/>
          </a:xfrm>
          <a:prstGeom prst="rect">
            <a:avLst/>
          </a:prstGeom>
          <a:solidFill>
            <a:schemeClr val="bg1"/>
          </a:solidFill>
        </p:spPr>
        <p:txBody>
          <a:bodyPr wrap="square" lIns="91440" tIns="45720" rIns="91440" bIns="45720" anchor="t">
            <a:spAutoFit/>
          </a:bodyPr>
          <a:lstStyle/>
          <a:p>
            <a:r>
              <a:rPr lang="en-US" sz="1400" b="1" dirty="0">
                <a:solidFill>
                  <a:srgbClr val="25358E"/>
                </a:solidFill>
                <a:highlight>
                  <a:srgbClr val="FFFFFF"/>
                </a:highlight>
                <a:latin typeface="+mn-lt"/>
              </a:rPr>
              <a:t>Easy to Access</a:t>
            </a:r>
          </a:p>
          <a:p>
            <a:r>
              <a:rPr lang="en-US" sz="1200" dirty="0">
                <a:solidFill>
                  <a:srgbClr val="414042"/>
                </a:solidFill>
                <a:highlight>
                  <a:srgbClr val="FFFFFF"/>
                </a:highlight>
                <a:latin typeface="+mn-lt"/>
              </a:rPr>
              <a:t>We work with federal agencies to make it easy to get training, providing budgetary savings for organizations related to learning funding, with our </a:t>
            </a:r>
            <a:r>
              <a:rPr lang="en-US" sz="1200" b="1" dirty="0">
                <a:solidFill>
                  <a:srgbClr val="414042"/>
                </a:solidFill>
                <a:highlight>
                  <a:srgbClr val="FFFFFF"/>
                </a:highlight>
                <a:latin typeface="+mn-lt"/>
              </a:rPr>
              <a:t>Unlimited Training Plans and Volume Discount Programs </a:t>
            </a:r>
            <a:r>
              <a:rPr lang="en-US" sz="1200" dirty="0">
                <a:solidFill>
                  <a:srgbClr val="414042"/>
                </a:solidFill>
                <a:highlight>
                  <a:srgbClr val="FFFFFF"/>
                </a:highlight>
                <a:latin typeface="+mn-lt"/>
              </a:rPr>
              <a:t>call</a:t>
            </a:r>
            <a:r>
              <a:rPr lang="en-US" sz="1200" b="1" dirty="0">
                <a:solidFill>
                  <a:srgbClr val="414042"/>
                </a:solidFill>
                <a:highlight>
                  <a:srgbClr val="FFFFFF"/>
                </a:highlight>
                <a:latin typeface="+mn-lt"/>
              </a:rPr>
              <a:t> </a:t>
            </a:r>
            <a:r>
              <a:rPr lang="en-US" sz="1200" dirty="0">
                <a:solidFill>
                  <a:srgbClr val="414042"/>
                </a:solidFill>
                <a:latin typeface="Arial" panose="020B0604020202020204" pitchFamily="34" charset="0"/>
                <a:cs typeface="Arial" panose="020B0604020202020204" pitchFamily="34" charset="0"/>
              </a:rPr>
              <a:t>833.578.8466</a:t>
            </a:r>
            <a:r>
              <a:rPr lang="en-US" sz="1200" b="1" dirty="0">
                <a:solidFill>
                  <a:srgbClr val="414042"/>
                </a:solidFill>
                <a:highlight>
                  <a:srgbClr val="FFFFFF"/>
                </a:highlight>
                <a:latin typeface="+mn-lt"/>
              </a:rPr>
              <a:t>. </a:t>
            </a:r>
          </a:p>
          <a:p>
            <a:pPr marL="171450" indent="-171450">
              <a:buFont typeface="Arial" panose="020B0604020202020204" pitchFamily="34" charset="0"/>
              <a:buChar char="•"/>
            </a:pPr>
            <a:r>
              <a:rPr lang="en-US" sz="1200" b="1" dirty="0">
                <a:solidFill>
                  <a:srgbClr val="414042"/>
                </a:solidFill>
                <a:highlight>
                  <a:srgbClr val="FFFFFF"/>
                </a:highlight>
                <a:latin typeface="+mn-lt"/>
              </a:rPr>
              <a:t>Guaranteed to Run (GTR)</a:t>
            </a:r>
            <a:r>
              <a:rPr lang="en-US" sz="1200" dirty="0">
                <a:solidFill>
                  <a:srgbClr val="414042"/>
                </a:solidFill>
                <a:highlight>
                  <a:srgbClr val="FFFFFF"/>
                </a:highlight>
                <a:latin typeface="+mn-lt"/>
              </a:rPr>
              <a:t> Open Enrollment Sessions Available Weekly  </a:t>
            </a:r>
            <a:endParaRPr lang="en-US" sz="1200" dirty="0"/>
          </a:p>
          <a:p>
            <a:pPr marL="171450" indent="-171450">
              <a:buFont typeface="Arial" panose="020B0604020202020204" pitchFamily="34" charset="0"/>
              <a:buChar char="•"/>
            </a:pPr>
            <a:r>
              <a:rPr lang="en-US" sz="1200" dirty="0">
                <a:solidFill>
                  <a:srgbClr val="414042"/>
                </a:solidFill>
                <a:highlight>
                  <a:srgbClr val="FFFFFF"/>
                </a:highlight>
                <a:latin typeface="+mn-lt"/>
              </a:rPr>
              <a:t>For Private Group Training options, call 800.506.4450.  </a:t>
            </a:r>
          </a:p>
        </p:txBody>
      </p:sp>
      <p:pic>
        <p:nvPicPr>
          <p:cNvPr id="1028" name="Picture 4">
            <a:extLst>
              <a:ext uri="{FF2B5EF4-FFF2-40B4-BE49-F238E27FC236}">
                <a16:creationId xmlns:a16="http://schemas.microsoft.com/office/drawing/2014/main" id="{AA1AF1E6-E54D-AF7A-EF3E-55B039C0A6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38226" y="121922"/>
            <a:ext cx="1165841" cy="11658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C48D5913-6484-AAE2-D576-332557C5FB24}"/>
              </a:ext>
            </a:extLst>
          </p:cNvPr>
          <p:cNvGraphicFramePr>
            <a:graphicFrameLocks noGrp="1"/>
          </p:cNvGraphicFramePr>
          <p:nvPr>
            <p:extLst>
              <p:ext uri="{D42A27DB-BD31-4B8C-83A1-F6EECF244321}">
                <p14:modId xmlns:p14="http://schemas.microsoft.com/office/powerpoint/2010/main" val="861327713"/>
              </p:ext>
            </p:extLst>
          </p:nvPr>
        </p:nvGraphicFramePr>
        <p:xfrm>
          <a:off x="6634783" y="3139934"/>
          <a:ext cx="4659549" cy="3249092"/>
        </p:xfrm>
        <a:graphic>
          <a:graphicData uri="http://schemas.openxmlformats.org/drawingml/2006/table">
            <a:tbl>
              <a:tblPr firstRow="1" bandRow="1">
                <a:tableStyleId>{A33D88B5-C178-441A-B307-1C7171F87111}</a:tableStyleId>
              </a:tblPr>
              <a:tblGrid>
                <a:gridCol w="811473">
                  <a:extLst>
                    <a:ext uri="{9D8B030D-6E8A-4147-A177-3AD203B41FA5}">
                      <a16:colId xmlns:a16="http://schemas.microsoft.com/office/drawing/2014/main" val="1669313904"/>
                    </a:ext>
                  </a:extLst>
                </a:gridCol>
                <a:gridCol w="2913492">
                  <a:extLst>
                    <a:ext uri="{9D8B030D-6E8A-4147-A177-3AD203B41FA5}">
                      <a16:colId xmlns:a16="http://schemas.microsoft.com/office/drawing/2014/main" val="1319857390"/>
                    </a:ext>
                  </a:extLst>
                </a:gridCol>
                <a:gridCol w="934584">
                  <a:extLst>
                    <a:ext uri="{9D8B030D-6E8A-4147-A177-3AD203B41FA5}">
                      <a16:colId xmlns:a16="http://schemas.microsoft.com/office/drawing/2014/main" val="3188422320"/>
                    </a:ext>
                  </a:extLst>
                </a:gridCol>
              </a:tblGrid>
              <a:tr h="621581">
                <a:tc gridSpan="3">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b="1" dirty="0">
                          <a:solidFill>
                            <a:schemeClr val="bg1"/>
                          </a:solidFill>
                          <a:latin typeface="+mn-lt"/>
                          <a:cs typeface="Arial Narrow" panose="020B0604020202020204" pitchFamily="34" charset="0"/>
                        </a:rPr>
                        <a:t>2024-2025 Open Enrollment </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b="1" dirty="0">
                          <a:solidFill>
                            <a:schemeClr val="bg1"/>
                          </a:solidFill>
                          <a:latin typeface="+mn-lt"/>
                          <a:cs typeface="Arial Narrow" panose="020B0604020202020204" pitchFamily="34" charset="0"/>
                        </a:rPr>
                        <a:t>Available Class Sessions </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5358E"/>
                    </a:solidFill>
                  </a:tcPr>
                </a:tc>
                <a:tc hMerge="1">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000" b="1" dirty="0">
                        <a:solidFill>
                          <a:schemeClr val="bg1"/>
                        </a:solidFill>
                        <a:latin typeface="+mn-lt"/>
                        <a:cs typeface="Arial Narrow" panose="020B0604020202020204" pitchFamily="34" charset="0"/>
                      </a:endParaRPr>
                    </a:p>
                  </a:txBody>
                  <a:tcPr anchor="ctr">
                    <a:solidFill>
                      <a:srgbClr val="25358E"/>
                    </a:solidFill>
                  </a:tcPr>
                </a:tc>
                <a:tc hMerge="1">
                  <a:txBody>
                    <a:bodyPr/>
                    <a:lstStyle/>
                    <a:p>
                      <a:pPr algn="ctr"/>
                      <a:endParaRPr lang="en-US" sz="1000" b="1" i="0" u="none" strike="noStrike" cap="none" dirty="0">
                        <a:solidFill>
                          <a:schemeClr val="bg1"/>
                        </a:solidFill>
                        <a:latin typeface="+mn-lt"/>
                        <a:sym typeface="Arial"/>
                      </a:endParaRPr>
                    </a:p>
                  </a:txBody>
                  <a:tcPr anchor="ctr">
                    <a:solidFill>
                      <a:srgbClr val="25358E"/>
                    </a:solidFill>
                  </a:tcPr>
                </a:tc>
                <a:extLst>
                  <a:ext uri="{0D108BD9-81ED-4DB2-BD59-A6C34878D82A}">
                    <a16:rowId xmlns:a16="http://schemas.microsoft.com/office/drawing/2014/main" val="498909255"/>
                  </a:ext>
                </a:extLst>
              </a:tr>
              <a:tr h="290856">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a:solidFill>
                            <a:schemeClr val="bg1"/>
                          </a:solidFill>
                          <a:latin typeface="+mn-lt"/>
                          <a:cs typeface="Arial Narrow" panose="020B0604020202020204" pitchFamily="34" charset="0"/>
                        </a:rPr>
                        <a:t>Courses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5358E"/>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a:solidFill>
                            <a:schemeClr val="bg1"/>
                          </a:solidFill>
                          <a:latin typeface="+mn-lt"/>
                          <a:cs typeface="Arial Narrow" panose="020B0604020202020204" pitchFamily="34" charset="0"/>
                        </a:rPr>
                        <a:t>Domain/Topic Areas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5358E"/>
                    </a:solidFill>
                  </a:tcPr>
                </a:tc>
                <a:tc>
                  <a:txBody>
                    <a:bodyPr/>
                    <a:lstStyle/>
                    <a:p>
                      <a:pPr algn="ctr"/>
                      <a:r>
                        <a:rPr lang="en-US" sz="1000" b="1" i="0" u="none" strike="noStrike" cap="none" dirty="0">
                          <a:solidFill>
                            <a:schemeClr val="bg1"/>
                          </a:solidFill>
                          <a:latin typeface="+mn-lt"/>
                          <a:sym typeface="Arial"/>
                        </a:rPr>
                        <a:t>Sessions Available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5358E"/>
                    </a:solidFill>
                  </a:tcPr>
                </a:tc>
                <a:extLst>
                  <a:ext uri="{0D108BD9-81ED-4DB2-BD59-A6C34878D82A}">
                    <a16:rowId xmlns:a16="http://schemas.microsoft.com/office/drawing/2014/main" val="803324337"/>
                  </a:ext>
                </a:extLst>
              </a:tr>
              <a:tr h="31875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74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Financial Management</a:t>
                      </a:r>
                    </a:p>
                  </a:txBody>
                  <a:tcPr marL="548640" marR="4572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dirty="0">
                          <a:solidFill>
                            <a:srgbClr val="414042"/>
                          </a:solidFill>
                          <a:latin typeface="+mn-lt"/>
                          <a:cs typeface="Arial"/>
                          <a:sym typeface="Arial"/>
                        </a:rPr>
                        <a:t>750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04558692"/>
                  </a:ext>
                </a:extLst>
              </a:tr>
              <a:tr h="31875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50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Leadership &amp; Management</a:t>
                      </a:r>
                    </a:p>
                  </a:txBody>
                  <a:tcPr marL="548640" marR="4572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i="0" u="none" strike="noStrike" cap="none" dirty="0">
                          <a:solidFill>
                            <a:srgbClr val="414042"/>
                          </a:solidFill>
                          <a:latin typeface="+mn-lt"/>
                          <a:cs typeface="Arial"/>
                          <a:sym typeface="Arial"/>
                        </a:rPr>
                        <a:t>454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91009479"/>
                  </a:ext>
                </a:extLst>
              </a:tr>
              <a:tr h="318753">
                <a:tc>
                  <a:txBody>
                    <a:bodyPr/>
                    <a:lstStyle/>
                    <a:p>
                      <a:pPr marR="0" algn="ctr" rtl="0">
                        <a:lnSpc>
                          <a:spcPct val="100000"/>
                        </a:lnSpc>
                        <a:spcBef>
                          <a:spcPts val="0"/>
                        </a:spcBef>
                        <a:spcAft>
                          <a:spcPts val="0"/>
                        </a:spcAft>
                        <a:buClr>
                          <a:srgbClr val="000000"/>
                        </a:buClr>
                        <a:buFont typeface="Arial"/>
                      </a:pPr>
                      <a:r>
                        <a:rPr lang="en-US" sz="1200" b="1" i="0" u="none" strike="noStrike" cap="none" dirty="0">
                          <a:solidFill>
                            <a:srgbClr val="414042"/>
                          </a:solidFill>
                          <a:latin typeface="+mn-lt"/>
                          <a:cs typeface="Arial"/>
                          <a:sym typeface="Arial"/>
                        </a:rPr>
                        <a:t>13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200" b="1" i="0" u="none" strike="noStrike" cap="none" dirty="0">
                          <a:solidFill>
                            <a:srgbClr val="414042"/>
                          </a:solidFill>
                          <a:latin typeface="+mn-lt"/>
                          <a:cs typeface="Arial"/>
                          <a:sym typeface="Arial"/>
                        </a:rPr>
                        <a:t>Analytics</a:t>
                      </a:r>
                    </a:p>
                  </a:txBody>
                  <a:tcPr marL="548640" marR="4572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dirty="0">
                          <a:solidFill>
                            <a:srgbClr val="414042"/>
                          </a:solidFill>
                          <a:latin typeface="+mn-lt"/>
                          <a:cs typeface="Arial"/>
                          <a:sym typeface="Arial"/>
                        </a:rPr>
                        <a:t>707</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0674047"/>
                  </a:ext>
                </a:extLst>
              </a:tr>
              <a:tr h="31875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95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Acquisition &amp; Contracting</a:t>
                      </a:r>
                    </a:p>
                  </a:txBody>
                  <a:tcPr marL="548640" marR="4572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i="0" u="none" strike="noStrike" cap="none" dirty="0">
                          <a:solidFill>
                            <a:srgbClr val="414042"/>
                          </a:solidFill>
                          <a:latin typeface="+mn-lt"/>
                          <a:cs typeface="Arial"/>
                          <a:sym typeface="Arial"/>
                        </a:rPr>
                        <a:t>139</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16570719"/>
                  </a:ext>
                </a:extLst>
              </a:tr>
              <a:tr h="31875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55</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Project &amp; Program Management</a:t>
                      </a:r>
                    </a:p>
                  </a:txBody>
                  <a:tcPr marL="548640" marR="4572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dirty="0">
                          <a:solidFill>
                            <a:srgbClr val="414042"/>
                          </a:solidFill>
                          <a:latin typeface="+mn-lt"/>
                          <a:cs typeface="Arial"/>
                          <a:sym typeface="Arial"/>
                        </a:rPr>
                        <a:t>407</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0503650"/>
                  </a:ext>
                </a:extLst>
              </a:tr>
              <a:tr h="31875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33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Grants &amp; Assistance</a:t>
                      </a:r>
                    </a:p>
                  </a:txBody>
                  <a:tcPr marL="548640" marR="4572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i="0" u="none" strike="noStrike" cap="none" dirty="0">
                          <a:solidFill>
                            <a:srgbClr val="414042"/>
                          </a:solidFill>
                          <a:latin typeface="+mn-lt"/>
                          <a:cs typeface="Arial"/>
                          <a:sym typeface="Arial"/>
                        </a:rPr>
                        <a:t>494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66460157"/>
                  </a:ext>
                </a:extLst>
              </a:tr>
              <a:tr h="31875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22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i="0" u="none" strike="noStrike" cap="none" dirty="0">
                          <a:solidFill>
                            <a:srgbClr val="414042"/>
                          </a:solidFill>
                          <a:latin typeface="+mn-lt"/>
                          <a:cs typeface="Arial"/>
                          <a:sym typeface="Arial"/>
                        </a:rPr>
                        <a:t>Federal Human Resources</a:t>
                      </a:r>
                    </a:p>
                  </a:txBody>
                  <a:tcPr marL="548640" marR="4572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dirty="0">
                          <a:solidFill>
                            <a:srgbClr val="414042"/>
                          </a:solidFill>
                          <a:latin typeface="+mn-lt"/>
                          <a:cs typeface="Arial"/>
                          <a:sym typeface="Arial"/>
                        </a:rPr>
                        <a:t>151</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73937112"/>
                  </a:ext>
                </a:extLst>
              </a:tr>
            </a:tbl>
          </a:graphicData>
        </a:graphic>
      </p:graphicFrame>
      <p:grpSp>
        <p:nvGrpSpPr>
          <p:cNvPr id="5" name="Group 4">
            <a:extLst>
              <a:ext uri="{FF2B5EF4-FFF2-40B4-BE49-F238E27FC236}">
                <a16:creationId xmlns:a16="http://schemas.microsoft.com/office/drawing/2014/main" id="{015825EE-1270-D0D1-6581-9A6131CED05F}"/>
              </a:ext>
            </a:extLst>
          </p:cNvPr>
          <p:cNvGrpSpPr/>
          <p:nvPr/>
        </p:nvGrpSpPr>
        <p:grpSpPr>
          <a:xfrm>
            <a:off x="7407080" y="4048739"/>
            <a:ext cx="522213" cy="2427839"/>
            <a:chOff x="-1351695" y="3729718"/>
            <a:chExt cx="522213" cy="2427839"/>
          </a:xfrm>
        </p:grpSpPr>
        <p:pic>
          <p:nvPicPr>
            <p:cNvPr id="15" name="Graphic 14">
              <a:extLst>
                <a:ext uri="{FF2B5EF4-FFF2-40B4-BE49-F238E27FC236}">
                  <a16:creationId xmlns:a16="http://schemas.microsoft.com/office/drawing/2014/main" id="{BC2AF9C4-56E7-5788-FDCE-BA1B43E945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51695" y="4688548"/>
              <a:ext cx="522213" cy="522213"/>
            </a:xfrm>
            <a:prstGeom prst="rect">
              <a:avLst/>
            </a:prstGeom>
          </p:spPr>
        </p:pic>
        <p:pic>
          <p:nvPicPr>
            <p:cNvPr id="16" name="Graphic 15">
              <a:extLst>
                <a:ext uri="{FF2B5EF4-FFF2-40B4-BE49-F238E27FC236}">
                  <a16:creationId xmlns:a16="http://schemas.microsoft.com/office/drawing/2014/main" id="{65291690-F4C9-7725-3A80-38D6D8FD8FA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51695" y="4360312"/>
              <a:ext cx="522213" cy="522213"/>
            </a:xfrm>
            <a:prstGeom prst="rect">
              <a:avLst/>
            </a:prstGeom>
          </p:spPr>
        </p:pic>
        <p:pic>
          <p:nvPicPr>
            <p:cNvPr id="17" name="Graphic 16">
              <a:extLst>
                <a:ext uri="{FF2B5EF4-FFF2-40B4-BE49-F238E27FC236}">
                  <a16:creationId xmlns:a16="http://schemas.microsoft.com/office/drawing/2014/main" id="{3E0F7647-0213-B9FB-173E-83B78942B63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51695" y="3729718"/>
              <a:ext cx="522213" cy="522213"/>
            </a:xfrm>
            <a:prstGeom prst="rect">
              <a:avLst/>
            </a:prstGeom>
          </p:spPr>
        </p:pic>
        <p:pic>
          <p:nvPicPr>
            <p:cNvPr id="18" name="Graphic 17">
              <a:extLst>
                <a:ext uri="{FF2B5EF4-FFF2-40B4-BE49-F238E27FC236}">
                  <a16:creationId xmlns:a16="http://schemas.microsoft.com/office/drawing/2014/main" id="{A9390E7A-736B-FB53-49ED-E26BCA1F334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351695" y="5326240"/>
              <a:ext cx="522213" cy="522213"/>
            </a:xfrm>
            <a:prstGeom prst="rect">
              <a:avLst/>
            </a:prstGeom>
          </p:spPr>
        </p:pic>
        <p:pic>
          <p:nvPicPr>
            <p:cNvPr id="19" name="Graphic 18">
              <a:extLst>
                <a:ext uri="{FF2B5EF4-FFF2-40B4-BE49-F238E27FC236}">
                  <a16:creationId xmlns:a16="http://schemas.microsoft.com/office/drawing/2014/main" id="{DF143973-B153-F637-A40E-A5D12F2041B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351695" y="5635344"/>
              <a:ext cx="522213" cy="522213"/>
            </a:xfrm>
            <a:prstGeom prst="rect">
              <a:avLst/>
            </a:prstGeom>
          </p:spPr>
        </p:pic>
        <p:pic>
          <p:nvPicPr>
            <p:cNvPr id="20" name="Graphic 19">
              <a:extLst>
                <a:ext uri="{FF2B5EF4-FFF2-40B4-BE49-F238E27FC236}">
                  <a16:creationId xmlns:a16="http://schemas.microsoft.com/office/drawing/2014/main" id="{20FC8C2A-EC12-CBF5-7040-311CA18ED5E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351695" y="4051636"/>
              <a:ext cx="522213" cy="522213"/>
            </a:xfrm>
            <a:prstGeom prst="rect">
              <a:avLst/>
            </a:prstGeom>
          </p:spPr>
        </p:pic>
        <p:pic>
          <p:nvPicPr>
            <p:cNvPr id="21" name="Graphic 20">
              <a:extLst>
                <a:ext uri="{FF2B5EF4-FFF2-40B4-BE49-F238E27FC236}">
                  <a16:creationId xmlns:a16="http://schemas.microsoft.com/office/drawing/2014/main" id="{EA7150EE-BDEF-2D82-122B-FCDFF22E53F4}"/>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351695" y="5018291"/>
              <a:ext cx="522213" cy="522213"/>
            </a:xfrm>
            <a:prstGeom prst="rect">
              <a:avLst/>
            </a:prstGeom>
          </p:spPr>
        </p:pic>
      </p:grpSp>
      <p:pic>
        <p:nvPicPr>
          <p:cNvPr id="13" name="Picture 12">
            <a:extLst>
              <a:ext uri="{FF2B5EF4-FFF2-40B4-BE49-F238E27FC236}">
                <a16:creationId xmlns:a16="http://schemas.microsoft.com/office/drawing/2014/main" id="{CE9C164C-0A0C-A498-75B3-52E308A45C84}"/>
              </a:ext>
            </a:extLst>
          </p:cNvPr>
          <p:cNvPicPr>
            <a:picLocks noChangeAspect="1"/>
          </p:cNvPicPr>
          <p:nvPr/>
        </p:nvPicPr>
        <p:blipFill>
          <a:blip r:embed="rId17"/>
          <a:srcRect/>
          <a:stretch/>
        </p:blipFill>
        <p:spPr>
          <a:xfrm>
            <a:off x="300106" y="347403"/>
            <a:ext cx="1923818" cy="697384"/>
          </a:xfrm>
          <a:prstGeom prst="rect">
            <a:avLst/>
          </a:prstGeom>
        </p:spPr>
      </p:pic>
    </p:spTree>
    <p:extLst>
      <p:ext uri="{BB962C8B-B14F-4D97-AF65-F5344CB8AC3E}">
        <p14:creationId xmlns:p14="http://schemas.microsoft.com/office/powerpoint/2010/main" val="3192972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C9874450-A41B-3042-5829-4488D5B16BA9}"/>
              </a:ext>
            </a:extLst>
          </p:cNvPr>
          <p:cNvSpPr/>
          <p:nvPr/>
        </p:nvSpPr>
        <p:spPr>
          <a:xfrm>
            <a:off x="-22954" y="-10908"/>
            <a:ext cx="12214953" cy="1402870"/>
          </a:xfrm>
          <a:prstGeom prst="rect">
            <a:avLst/>
          </a:prstGeom>
          <a:gradFill flip="none" rotWithShape="1">
            <a:gsLst>
              <a:gs pos="87000">
                <a:srgbClr val="435C99"/>
              </a:gs>
              <a:gs pos="0">
                <a:srgbClr val="25358E"/>
              </a:gs>
              <a:gs pos="96000">
                <a:schemeClr val="accent1">
                  <a:lumMod val="45000"/>
                  <a:lumOff val="55000"/>
                </a:schemeClr>
              </a:gs>
              <a:gs pos="100000">
                <a:srgbClr val="B4D4D1"/>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0"/>
          </a:p>
        </p:txBody>
      </p:sp>
      <p:sp>
        <p:nvSpPr>
          <p:cNvPr id="177" name="Rectangle 176">
            <a:extLst>
              <a:ext uri="{FF2B5EF4-FFF2-40B4-BE49-F238E27FC236}">
                <a16:creationId xmlns:a16="http://schemas.microsoft.com/office/drawing/2014/main" id="{3D5A2668-C3A9-AC77-A9FE-123F12796E5E}"/>
              </a:ext>
            </a:extLst>
          </p:cNvPr>
          <p:cNvSpPr/>
          <p:nvPr/>
        </p:nvSpPr>
        <p:spPr>
          <a:xfrm>
            <a:off x="-22954" y="5933321"/>
            <a:ext cx="12214953" cy="82586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7D4631BB-B398-742F-32DA-05C3882D7421}"/>
              </a:ext>
            </a:extLst>
          </p:cNvPr>
          <p:cNvSpPr txBox="1"/>
          <p:nvPr/>
        </p:nvSpPr>
        <p:spPr>
          <a:xfrm>
            <a:off x="5972199" y="1600121"/>
            <a:ext cx="1514451" cy="1284904"/>
          </a:xfrm>
          <a:prstGeom prst="rect">
            <a:avLst/>
          </a:prstGeom>
          <a:noFill/>
          <a:ln>
            <a:noFill/>
          </a:ln>
        </p:spPr>
        <p:txBody>
          <a:bodyPr wrap="square" lIns="0" tIns="0" rIns="0" bIns="0" rtlCol="0" anchor="t">
            <a:spAutoFit/>
          </a:bodyPr>
          <a:lstStyle/>
          <a:p>
            <a:pPr>
              <a:lnSpc>
                <a:spcPct val="85000"/>
              </a:lnSpc>
              <a:spcBef>
                <a:spcPts val="165"/>
              </a:spcBef>
            </a:pPr>
            <a:r>
              <a:rPr lang="en-US" sz="1200" dirty="0">
                <a:solidFill>
                  <a:srgbClr val="25358E"/>
                </a:solidFill>
                <a:latin typeface="Aptos Black"/>
                <a:cs typeface="Arial"/>
              </a:rPr>
              <a:t>STEP 02:</a:t>
            </a:r>
          </a:p>
          <a:p>
            <a:pPr>
              <a:lnSpc>
                <a:spcPct val="85000"/>
              </a:lnSpc>
              <a:spcBef>
                <a:spcPts val="165"/>
              </a:spcBef>
            </a:pPr>
            <a:r>
              <a:rPr lang="en-US" sz="1600" b="1" dirty="0">
                <a:solidFill>
                  <a:srgbClr val="222935"/>
                </a:solidFill>
                <a:latin typeface="Arial"/>
                <a:ea typeface="Arial" charset="0"/>
                <a:cs typeface="Arial"/>
              </a:rPr>
              <a:t>Find your focus area</a:t>
            </a:r>
          </a:p>
          <a:p>
            <a:pPr>
              <a:lnSpc>
                <a:spcPct val="85000"/>
              </a:lnSpc>
              <a:spcBef>
                <a:spcPts val="165"/>
              </a:spcBef>
            </a:pPr>
            <a:endParaRPr lang="en-US" sz="1035" dirty="0">
              <a:solidFill>
                <a:schemeClr val="tx2">
                  <a:lumMod val="50000"/>
                </a:schemeClr>
              </a:solidFill>
              <a:latin typeface="Arial" charset="0"/>
              <a:cs typeface="Arial" charset="0"/>
            </a:endParaRPr>
          </a:p>
          <a:p>
            <a:pPr>
              <a:lnSpc>
                <a:spcPct val="85000"/>
              </a:lnSpc>
              <a:spcBef>
                <a:spcPts val="165"/>
              </a:spcBef>
            </a:pPr>
            <a:r>
              <a:rPr lang="en-US" sz="1200" dirty="0">
                <a:solidFill>
                  <a:schemeClr val="tx2">
                    <a:lumMod val="50000"/>
                  </a:schemeClr>
                </a:solidFill>
                <a:latin typeface="Arial"/>
                <a:cs typeface="Arial"/>
              </a:rPr>
              <a:t>Aligned courses are organized by Competency Area.</a:t>
            </a:r>
          </a:p>
        </p:txBody>
      </p:sp>
      <p:sp>
        <p:nvSpPr>
          <p:cNvPr id="17" name="TextBox 16">
            <a:extLst>
              <a:ext uri="{FF2B5EF4-FFF2-40B4-BE49-F238E27FC236}">
                <a16:creationId xmlns:a16="http://schemas.microsoft.com/office/drawing/2014/main" id="{721C82CE-93EB-1A8B-790A-172E3B586D53}"/>
              </a:ext>
            </a:extLst>
          </p:cNvPr>
          <p:cNvSpPr txBox="1"/>
          <p:nvPr/>
        </p:nvSpPr>
        <p:spPr>
          <a:xfrm>
            <a:off x="5984288" y="4119261"/>
            <a:ext cx="1648335" cy="2090829"/>
          </a:xfrm>
          <a:prstGeom prst="rect">
            <a:avLst/>
          </a:prstGeom>
          <a:noFill/>
          <a:ln>
            <a:noFill/>
          </a:ln>
        </p:spPr>
        <p:txBody>
          <a:bodyPr wrap="square" lIns="0" tIns="0" rIns="0" bIns="0" rtlCol="0" anchor="t">
            <a:spAutoFit/>
          </a:bodyPr>
          <a:lstStyle/>
          <a:p>
            <a:pPr>
              <a:lnSpc>
                <a:spcPct val="85000"/>
              </a:lnSpc>
              <a:spcBef>
                <a:spcPts val="165"/>
              </a:spcBef>
            </a:pPr>
            <a:r>
              <a:rPr lang="en-US" sz="1200" dirty="0">
                <a:solidFill>
                  <a:srgbClr val="25358E"/>
                </a:solidFill>
                <a:latin typeface="Aptos Black"/>
                <a:cs typeface="Arial"/>
              </a:rPr>
              <a:t>STEP 04:</a:t>
            </a:r>
          </a:p>
          <a:p>
            <a:pPr>
              <a:lnSpc>
                <a:spcPct val="85000"/>
              </a:lnSpc>
              <a:spcBef>
                <a:spcPts val="165"/>
              </a:spcBef>
            </a:pPr>
            <a:r>
              <a:rPr lang="en-US" sz="1600" b="1" dirty="0">
                <a:solidFill>
                  <a:srgbClr val="222935"/>
                </a:solidFill>
                <a:latin typeface="Arial"/>
                <a:ea typeface="Arial" charset="0"/>
                <a:cs typeface="Arial"/>
              </a:rPr>
              <a:t>Find your course</a:t>
            </a:r>
          </a:p>
          <a:p>
            <a:pPr>
              <a:lnSpc>
                <a:spcPct val="85000"/>
              </a:lnSpc>
              <a:spcBef>
                <a:spcPts val="165"/>
              </a:spcBef>
            </a:pPr>
            <a:endParaRPr lang="en-US" sz="1600" b="1" dirty="0">
              <a:solidFill>
                <a:srgbClr val="222935"/>
              </a:solidFill>
              <a:latin typeface="Arial"/>
              <a:cs typeface="Arial"/>
            </a:endParaRPr>
          </a:p>
          <a:p>
            <a:pPr>
              <a:lnSpc>
                <a:spcPct val="85000"/>
              </a:lnSpc>
              <a:spcBef>
                <a:spcPts val="165"/>
              </a:spcBef>
            </a:pPr>
            <a:r>
              <a:rPr lang="en-US" sz="1200" dirty="0">
                <a:solidFill>
                  <a:schemeClr val="tx2">
                    <a:lumMod val="50000"/>
                  </a:schemeClr>
                </a:solidFill>
                <a:latin typeface="Arial"/>
                <a:cs typeface="Arial"/>
              </a:rPr>
              <a:t>MC offers hundreds of aligned courses that address skills that the federal FM professional needs.</a:t>
            </a:r>
          </a:p>
          <a:p>
            <a:pPr>
              <a:lnSpc>
                <a:spcPct val="85000"/>
              </a:lnSpc>
            </a:pPr>
            <a:endParaRPr lang="en-US" sz="1200" dirty="0">
              <a:solidFill>
                <a:schemeClr val="tx2">
                  <a:lumMod val="50000"/>
                </a:schemeClr>
              </a:solidFill>
              <a:latin typeface="Arial" charset="0"/>
              <a:cs typeface="Arial" charset="0"/>
            </a:endParaRPr>
          </a:p>
          <a:p>
            <a:pPr>
              <a:lnSpc>
                <a:spcPct val="85000"/>
              </a:lnSpc>
              <a:spcBef>
                <a:spcPts val="165"/>
              </a:spcBef>
            </a:pPr>
            <a:r>
              <a:rPr lang="en-US" sz="1200" dirty="0">
                <a:solidFill>
                  <a:schemeClr val="tx2">
                    <a:lumMod val="50000"/>
                  </a:schemeClr>
                </a:solidFill>
                <a:latin typeface="Arial"/>
                <a:cs typeface="Arial"/>
              </a:rPr>
              <a:t>Guaranteed to Run (GTR) classes available weekly. </a:t>
            </a:r>
            <a:r>
              <a:rPr lang="en-US" sz="1000" dirty="0">
                <a:solidFill>
                  <a:schemeClr val="tx2">
                    <a:lumMod val="50000"/>
                  </a:schemeClr>
                </a:solidFill>
                <a:latin typeface="Arial"/>
                <a:cs typeface="Arial"/>
              </a:rPr>
              <a:t> </a:t>
            </a:r>
            <a:endParaRPr lang="en-US" sz="1000" dirty="0">
              <a:solidFill>
                <a:schemeClr val="tx2">
                  <a:lumMod val="50000"/>
                </a:schemeClr>
              </a:solidFill>
              <a:latin typeface="Arial" charset="0"/>
              <a:cs typeface="Arial" charset="0"/>
            </a:endParaRPr>
          </a:p>
        </p:txBody>
      </p:sp>
      <p:sp>
        <p:nvSpPr>
          <p:cNvPr id="18" name="TextBox 17">
            <a:extLst>
              <a:ext uri="{FF2B5EF4-FFF2-40B4-BE49-F238E27FC236}">
                <a16:creationId xmlns:a16="http://schemas.microsoft.com/office/drawing/2014/main" id="{567DF349-F8EE-45DB-F6FD-7DD24D978BA7}"/>
              </a:ext>
            </a:extLst>
          </p:cNvPr>
          <p:cNvSpPr txBox="1"/>
          <p:nvPr/>
        </p:nvSpPr>
        <p:spPr>
          <a:xfrm>
            <a:off x="396331" y="1600121"/>
            <a:ext cx="1476481" cy="1206421"/>
          </a:xfrm>
          <a:prstGeom prst="rect">
            <a:avLst/>
          </a:prstGeom>
          <a:solidFill>
            <a:schemeClr val="bg1"/>
          </a:solidFill>
          <a:ln>
            <a:noFill/>
          </a:ln>
        </p:spPr>
        <p:txBody>
          <a:bodyPr wrap="square" lIns="0" tIns="0" rIns="0" bIns="0" rtlCol="0" anchor="t">
            <a:spAutoFit/>
          </a:bodyPr>
          <a:lstStyle/>
          <a:p>
            <a:pPr>
              <a:lnSpc>
                <a:spcPct val="85000"/>
              </a:lnSpc>
              <a:spcBef>
                <a:spcPts val="165"/>
              </a:spcBef>
            </a:pPr>
            <a:r>
              <a:rPr lang="en-US" sz="1200" dirty="0">
                <a:solidFill>
                  <a:srgbClr val="25358E"/>
                </a:solidFill>
                <a:latin typeface="Aptos Black"/>
                <a:ea typeface="Arial" charset="0"/>
                <a:cs typeface="Arial"/>
              </a:rPr>
              <a:t>STEP 1:</a:t>
            </a:r>
          </a:p>
          <a:p>
            <a:pPr>
              <a:lnSpc>
                <a:spcPct val="85000"/>
              </a:lnSpc>
              <a:spcBef>
                <a:spcPts val="165"/>
              </a:spcBef>
            </a:pPr>
            <a:r>
              <a:rPr lang="en-US" sz="1600" b="1" dirty="0">
                <a:solidFill>
                  <a:schemeClr val="tx1"/>
                </a:solidFill>
                <a:latin typeface="Arial"/>
                <a:ea typeface="Arial" charset="0"/>
                <a:cs typeface="Arial"/>
              </a:rPr>
              <a:t>Visit Us!</a:t>
            </a:r>
          </a:p>
          <a:p>
            <a:pPr>
              <a:lnSpc>
                <a:spcPct val="85000"/>
              </a:lnSpc>
              <a:spcBef>
                <a:spcPts val="165"/>
              </a:spcBef>
            </a:pPr>
            <a:endParaRPr lang="en-US" sz="1035" dirty="0">
              <a:solidFill>
                <a:schemeClr val="tx2">
                  <a:lumMod val="50000"/>
                </a:schemeClr>
              </a:solidFill>
              <a:latin typeface="Arial" charset="0"/>
              <a:cs typeface="Arial" charset="0"/>
            </a:endParaRPr>
          </a:p>
          <a:p>
            <a:pPr>
              <a:lnSpc>
                <a:spcPct val="85000"/>
              </a:lnSpc>
              <a:spcBef>
                <a:spcPts val="165"/>
              </a:spcBef>
            </a:pPr>
            <a:r>
              <a:rPr lang="en-US" sz="1200" dirty="0">
                <a:solidFill>
                  <a:schemeClr val="tx2">
                    <a:lumMod val="50000"/>
                  </a:schemeClr>
                </a:solidFill>
                <a:latin typeface="Arial"/>
                <a:cs typeface="Arial"/>
              </a:rPr>
              <a:t>Scan the QR Code to explore our CFO Council-Aligned Courses.</a:t>
            </a:r>
          </a:p>
        </p:txBody>
      </p:sp>
      <p:sp>
        <p:nvSpPr>
          <p:cNvPr id="19" name="TextBox 18">
            <a:extLst>
              <a:ext uri="{FF2B5EF4-FFF2-40B4-BE49-F238E27FC236}">
                <a16:creationId xmlns:a16="http://schemas.microsoft.com/office/drawing/2014/main" id="{1E19E7B3-E49B-877C-609F-0D2B75ABB3C5}"/>
              </a:ext>
            </a:extLst>
          </p:cNvPr>
          <p:cNvSpPr txBox="1"/>
          <p:nvPr/>
        </p:nvSpPr>
        <p:spPr>
          <a:xfrm>
            <a:off x="323165" y="4119261"/>
            <a:ext cx="1748339" cy="1986185"/>
          </a:xfrm>
          <a:prstGeom prst="rect">
            <a:avLst/>
          </a:prstGeom>
          <a:noFill/>
          <a:ln>
            <a:noFill/>
          </a:ln>
        </p:spPr>
        <p:txBody>
          <a:bodyPr wrap="square" lIns="0" tIns="0" rIns="0" bIns="0" rtlCol="0" anchor="t">
            <a:spAutoFit/>
          </a:bodyPr>
          <a:lstStyle/>
          <a:p>
            <a:pPr>
              <a:lnSpc>
                <a:spcPct val="85000"/>
              </a:lnSpc>
              <a:spcBef>
                <a:spcPts val="165"/>
              </a:spcBef>
            </a:pPr>
            <a:r>
              <a:rPr lang="en-US" sz="1200" dirty="0">
                <a:solidFill>
                  <a:srgbClr val="25358E"/>
                </a:solidFill>
                <a:latin typeface="Aptos Black"/>
                <a:cs typeface="Arial"/>
              </a:rPr>
              <a:t>STEP 03:</a:t>
            </a:r>
          </a:p>
          <a:p>
            <a:pPr>
              <a:lnSpc>
                <a:spcPct val="85000"/>
              </a:lnSpc>
              <a:spcBef>
                <a:spcPts val="165"/>
              </a:spcBef>
            </a:pPr>
            <a:r>
              <a:rPr lang="en-US" sz="1600" b="1" dirty="0">
                <a:solidFill>
                  <a:srgbClr val="222935"/>
                </a:solidFill>
                <a:latin typeface="Arial"/>
                <a:ea typeface="Arial" charset="0"/>
                <a:cs typeface="Arial"/>
              </a:rPr>
              <a:t>Find your desired competency</a:t>
            </a:r>
          </a:p>
          <a:p>
            <a:pPr>
              <a:lnSpc>
                <a:spcPct val="85000"/>
              </a:lnSpc>
              <a:spcBef>
                <a:spcPts val="165"/>
              </a:spcBef>
            </a:pPr>
            <a:endParaRPr lang="en-US" sz="1600" b="1" dirty="0">
              <a:solidFill>
                <a:srgbClr val="222935"/>
              </a:solidFill>
              <a:latin typeface="Arial"/>
              <a:cs typeface="Arial"/>
            </a:endParaRPr>
          </a:p>
          <a:p>
            <a:pPr>
              <a:lnSpc>
                <a:spcPct val="85000"/>
              </a:lnSpc>
              <a:spcBef>
                <a:spcPts val="165"/>
              </a:spcBef>
            </a:pPr>
            <a:r>
              <a:rPr lang="en-US" sz="1200" dirty="0">
                <a:solidFill>
                  <a:schemeClr val="tx2">
                    <a:lumMod val="50000"/>
                  </a:schemeClr>
                </a:solidFill>
                <a:latin typeface="Arial"/>
                <a:cs typeface="Arial"/>
              </a:rPr>
              <a:t>Each Competency Area has CFO Competencies clearly identified. </a:t>
            </a:r>
            <a:endParaRPr lang="en-US" sz="1200" dirty="0">
              <a:solidFill>
                <a:schemeClr val="tx2">
                  <a:lumMod val="50000"/>
                </a:schemeClr>
              </a:solidFill>
              <a:latin typeface="Arial" charset="0"/>
              <a:cs typeface="Arial" charset="0"/>
            </a:endParaRPr>
          </a:p>
          <a:p>
            <a:pPr>
              <a:lnSpc>
                <a:spcPct val="85000"/>
              </a:lnSpc>
            </a:pPr>
            <a:endParaRPr lang="en-US" sz="1200" dirty="0">
              <a:solidFill>
                <a:schemeClr val="tx2">
                  <a:lumMod val="50000"/>
                </a:schemeClr>
              </a:solidFill>
              <a:latin typeface="Arial" charset="0"/>
              <a:cs typeface="Arial" charset="0"/>
            </a:endParaRPr>
          </a:p>
          <a:p>
            <a:pPr>
              <a:lnSpc>
                <a:spcPct val="85000"/>
              </a:lnSpc>
              <a:spcBef>
                <a:spcPts val="165"/>
              </a:spcBef>
            </a:pPr>
            <a:r>
              <a:rPr lang="en-US" sz="1200" dirty="0">
                <a:solidFill>
                  <a:schemeClr val="tx2">
                    <a:lumMod val="50000"/>
                  </a:schemeClr>
                </a:solidFill>
                <a:latin typeface="Arial"/>
                <a:cs typeface="Arial"/>
              </a:rPr>
              <a:t>Within each Competency, you’ll find the courses you need.</a:t>
            </a:r>
          </a:p>
        </p:txBody>
      </p:sp>
      <p:pic>
        <p:nvPicPr>
          <p:cNvPr id="20" name="Picture 19" descr="A person in a white shirt and tie&#10;&#10;Description automatically generated">
            <a:extLst>
              <a:ext uri="{FF2B5EF4-FFF2-40B4-BE49-F238E27FC236}">
                <a16:creationId xmlns:a16="http://schemas.microsoft.com/office/drawing/2014/main" id="{2CE44384-0437-BDFC-C6E7-6A5DF5094436}"/>
              </a:ext>
            </a:extLst>
          </p:cNvPr>
          <p:cNvPicPr>
            <a:picLocks noChangeAspect="1"/>
          </p:cNvPicPr>
          <p:nvPr/>
        </p:nvPicPr>
        <p:blipFill>
          <a:blip r:embed="rId3"/>
          <a:stretch>
            <a:fillRect/>
          </a:stretch>
        </p:blipFill>
        <p:spPr>
          <a:xfrm>
            <a:off x="2146700" y="1600121"/>
            <a:ext cx="2989000" cy="2239704"/>
          </a:xfrm>
          <a:prstGeom prst="rect">
            <a:avLst/>
          </a:prstGeom>
        </p:spPr>
      </p:pic>
      <p:pic>
        <p:nvPicPr>
          <p:cNvPr id="21" name="Picture 2" descr="A qr code with a black border&#10;&#10;Description automatically generated">
            <a:extLst>
              <a:ext uri="{FF2B5EF4-FFF2-40B4-BE49-F238E27FC236}">
                <a16:creationId xmlns:a16="http://schemas.microsoft.com/office/drawing/2014/main" id="{BF88850E-0742-0661-EEEF-B38EF75352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850" y="2689558"/>
            <a:ext cx="1197709" cy="1189441"/>
          </a:xfrm>
          <a:prstGeom prst="rect">
            <a:avLst/>
          </a:prstGeom>
          <a:ln w="127000" cap="sq">
            <a:no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rgbClr val="FFFFFF"/>
                </a:solidFill>
              </a14:hiddenFill>
            </a:ext>
          </a:extLst>
        </p:spPr>
      </p:pic>
      <p:pic>
        <p:nvPicPr>
          <p:cNvPr id="22" name="Picture 21" descr="A screenshot of a computer&#10;&#10;Description automatically generated">
            <a:extLst>
              <a:ext uri="{FF2B5EF4-FFF2-40B4-BE49-F238E27FC236}">
                <a16:creationId xmlns:a16="http://schemas.microsoft.com/office/drawing/2014/main" id="{880D85FB-4F2F-41F1-66DE-0F023E183986}"/>
              </a:ext>
            </a:extLst>
          </p:cNvPr>
          <p:cNvPicPr>
            <a:picLocks noChangeAspect="1"/>
          </p:cNvPicPr>
          <p:nvPr/>
        </p:nvPicPr>
        <p:blipFill>
          <a:blip r:embed="rId5"/>
          <a:stretch>
            <a:fillRect/>
          </a:stretch>
        </p:blipFill>
        <p:spPr>
          <a:xfrm>
            <a:off x="7831981" y="1600121"/>
            <a:ext cx="3085641" cy="2253477"/>
          </a:xfrm>
          <a:prstGeom prst="rect">
            <a:avLst/>
          </a:prstGeom>
        </p:spPr>
      </p:pic>
      <p:pic>
        <p:nvPicPr>
          <p:cNvPr id="23" name="Picture 22" descr="A screenshot of a computer&#10;&#10;Description automatically generated">
            <a:extLst>
              <a:ext uri="{FF2B5EF4-FFF2-40B4-BE49-F238E27FC236}">
                <a16:creationId xmlns:a16="http://schemas.microsoft.com/office/drawing/2014/main" id="{865D6369-0BDF-6721-BC26-A9D412EC31CC}"/>
              </a:ext>
            </a:extLst>
          </p:cNvPr>
          <p:cNvPicPr>
            <a:picLocks noChangeAspect="1"/>
          </p:cNvPicPr>
          <p:nvPr/>
        </p:nvPicPr>
        <p:blipFill>
          <a:blip r:embed="rId6"/>
          <a:stretch>
            <a:fillRect/>
          </a:stretch>
        </p:blipFill>
        <p:spPr>
          <a:xfrm>
            <a:off x="2166939" y="4119261"/>
            <a:ext cx="2984230" cy="2198858"/>
          </a:xfrm>
          <a:prstGeom prst="rect">
            <a:avLst/>
          </a:prstGeom>
        </p:spPr>
      </p:pic>
      <p:pic>
        <p:nvPicPr>
          <p:cNvPr id="24" name="Picture 23" descr="A screenshot of a web page&#10;&#10;Description automatically generated">
            <a:extLst>
              <a:ext uri="{FF2B5EF4-FFF2-40B4-BE49-F238E27FC236}">
                <a16:creationId xmlns:a16="http://schemas.microsoft.com/office/drawing/2014/main" id="{44A6DAF8-0ECA-714D-83DD-7B9652108D0D}"/>
              </a:ext>
            </a:extLst>
          </p:cNvPr>
          <p:cNvPicPr>
            <a:picLocks noChangeAspect="1"/>
          </p:cNvPicPr>
          <p:nvPr/>
        </p:nvPicPr>
        <p:blipFill>
          <a:blip r:embed="rId7"/>
          <a:stretch>
            <a:fillRect/>
          </a:stretch>
        </p:blipFill>
        <p:spPr>
          <a:xfrm>
            <a:off x="7829332" y="4119261"/>
            <a:ext cx="3113114" cy="2346617"/>
          </a:xfrm>
          <a:prstGeom prst="rect">
            <a:avLst/>
          </a:prstGeom>
        </p:spPr>
      </p:pic>
      <p:sp>
        <p:nvSpPr>
          <p:cNvPr id="29" name="TextBox 28">
            <a:extLst>
              <a:ext uri="{FF2B5EF4-FFF2-40B4-BE49-F238E27FC236}">
                <a16:creationId xmlns:a16="http://schemas.microsoft.com/office/drawing/2014/main" id="{A3F87B8D-6817-C7E4-A2B9-A3E294125CB2}"/>
              </a:ext>
            </a:extLst>
          </p:cNvPr>
          <p:cNvSpPr txBox="1"/>
          <p:nvPr/>
        </p:nvSpPr>
        <p:spPr>
          <a:xfrm>
            <a:off x="2148749" y="347403"/>
            <a:ext cx="8793698" cy="825867"/>
          </a:xfrm>
          <a:prstGeom prst="rect">
            <a:avLst/>
          </a:prstGeom>
          <a:noFill/>
        </p:spPr>
        <p:txBody>
          <a:bodyPr wrap="square">
            <a:spAutoFit/>
          </a:bodyPr>
          <a:lstStyle/>
          <a:p>
            <a:pPr marL="288925"/>
            <a:r>
              <a:rPr lang="en-US" sz="2400" b="1" dirty="0">
                <a:solidFill>
                  <a:schemeClr val="bg1"/>
                </a:solidFill>
                <a:latin typeface="+mn-lt"/>
              </a:rPr>
              <a:t>Hundreds of MC Courses Aligned to CFO Council </a:t>
            </a:r>
            <a:r>
              <a:rPr lang="en-US" sz="2400" b="1" dirty="0">
                <a:solidFill>
                  <a:schemeClr val="bg1"/>
                </a:solidFill>
              </a:rPr>
              <a:t>CPTT</a:t>
            </a:r>
          </a:p>
          <a:p>
            <a:pPr marL="288925">
              <a:lnSpc>
                <a:spcPct val="150000"/>
              </a:lnSpc>
            </a:pPr>
            <a:r>
              <a:rPr lang="en-US" sz="1800" b="1" dirty="0">
                <a:solidFill>
                  <a:schemeClr val="bg1"/>
                </a:solidFill>
                <a:latin typeface="+mn-lt"/>
              </a:rPr>
              <a:t>Navigating to </a:t>
            </a:r>
            <a:r>
              <a:rPr lang="en-US" sz="1800" b="1" dirty="0">
                <a:solidFill>
                  <a:schemeClr val="bg1"/>
                </a:solidFill>
              </a:rPr>
              <a:t>your desired course is quick and easy.</a:t>
            </a:r>
            <a:endParaRPr lang="en-US" sz="1800" b="1" dirty="0">
              <a:solidFill>
                <a:schemeClr val="bg1"/>
              </a:solidFill>
              <a:latin typeface="+mn-lt"/>
            </a:endParaRPr>
          </a:p>
        </p:txBody>
      </p:sp>
      <p:pic>
        <p:nvPicPr>
          <p:cNvPr id="30" name="Picture 29">
            <a:extLst>
              <a:ext uri="{FF2B5EF4-FFF2-40B4-BE49-F238E27FC236}">
                <a16:creationId xmlns:a16="http://schemas.microsoft.com/office/drawing/2014/main" id="{7A356469-0DA6-BC72-1FD2-5D6F7A68783C}"/>
              </a:ext>
            </a:extLst>
          </p:cNvPr>
          <p:cNvPicPr>
            <a:picLocks noChangeAspect="1"/>
          </p:cNvPicPr>
          <p:nvPr/>
        </p:nvPicPr>
        <p:blipFill>
          <a:blip r:embed="rId8"/>
          <a:srcRect/>
          <a:stretch/>
        </p:blipFill>
        <p:spPr>
          <a:xfrm>
            <a:off x="300106" y="347403"/>
            <a:ext cx="1923818" cy="697384"/>
          </a:xfrm>
          <a:prstGeom prst="rect">
            <a:avLst/>
          </a:prstGeom>
        </p:spPr>
      </p:pic>
      <p:sp>
        <p:nvSpPr>
          <p:cNvPr id="2" name="TextBox 1">
            <a:extLst>
              <a:ext uri="{FF2B5EF4-FFF2-40B4-BE49-F238E27FC236}">
                <a16:creationId xmlns:a16="http://schemas.microsoft.com/office/drawing/2014/main" id="{FDAC2844-C198-2C14-4BA0-EF09D763C877}"/>
              </a:ext>
            </a:extLst>
          </p:cNvPr>
          <p:cNvSpPr txBox="1"/>
          <p:nvPr/>
        </p:nvSpPr>
        <p:spPr>
          <a:xfrm>
            <a:off x="8143815" y="6493320"/>
            <a:ext cx="3860252" cy="276999"/>
          </a:xfrm>
          <a:prstGeom prst="rect">
            <a:avLst/>
          </a:prstGeom>
          <a:noFill/>
        </p:spPr>
        <p:txBody>
          <a:bodyPr wrap="square">
            <a:spAutoFit/>
          </a:bodyPr>
          <a:lstStyle/>
          <a:p>
            <a:pPr algn="r"/>
            <a:r>
              <a:rPr lang="en-US" sz="1200" b="1" dirty="0">
                <a:solidFill>
                  <a:srgbClr val="414042"/>
                </a:solidFill>
                <a:latin typeface="+mn-lt"/>
              </a:rPr>
              <a:t>ManagementConcepts.com</a:t>
            </a:r>
            <a:endParaRPr lang="en-US" sz="1200" dirty="0">
              <a:solidFill>
                <a:srgbClr val="414042"/>
              </a:solidFill>
              <a:latin typeface="+mn-lt"/>
            </a:endParaRPr>
          </a:p>
        </p:txBody>
      </p:sp>
    </p:spTree>
    <p:extLst>
      <p:ext uri="{BB962C8B-B14F-4D97-AF65-F5344CB8AC3E}">
        <p14:creationId xmlns:p14="http://schemas.microsoft.com/office/powerpoint/2010/main" val="3706806934"/>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000000"/>
      </a:dk2>
      <a:lt2>
        <a:srgbClr val="E8E8E8"/>
      </a:lt2>
      <a:accent1>
        <a:srgbClr val="2A4B45"/>
      </a:accent1>
      <a:accent2>
        <a:srgbClr val="E5A000"/>
      </a:accent2>
      <a:accent3>
        <a:srgbClr val="4F9E99"/>
      </a:accent3>
      <a:accent4>
        <a:srgbClr val="0F9ED5"/>
      </a:accent4>
      <a:accent5>
        <a:srgbClr val="7DB7B3"/>
      </a:accent5>
      <a:accent6>
        <a:srgbClr val="A9CECC"/>
      </a:accent6>
      <a:hlink>
        <a:srgbClr val="378ECC"/>
      </a:hlink>
      <a:folHlink>
        <a:srgbClr val="378E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B71DA65-48F7-4468-8E28-A33974AC165D}">
  <we:reference id="40b99d0e-af96-4e31-b176-8697a959c283" version="1.0.0.0" store="EXCatalog" storeType="EXCatalog"/>
  <we:alternateReferences>
    <we:reference id="WA200005234" version="1.0.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503</TotalTime>
  <Words>464</Words>
  <Application>Microsoft Office PowerPoint</Application>
  <PresentationFormat>Widescreen</PresentationFormat>
  <Paragraphs>64</Paragraphs>
  <Slides>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Aptos Black</vt:lpstr>
      <vt:lpstr>Arial</vt:lpstr>
      <vt:lpstr>Calibri</vt:lpstr>
      <vt:lpstr>Open Sans</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CFO Council Meeting</dc:title>
  <dc:creator>Francelyn Fernandez</dc:creator>
  <cp:lastModifiedBy>DennisQCronyn</cp:lastModifiedBy>
  <cp:revision>84</cp:revision>
  <dcterms:created xsi:type="dcterms:W3CDTF">2024-03-22T17:48:34Z</dcterms:created>
  <dcterms:modified xsi:type="dcterms:W3CDTF">2024-08-06T12:45:21Z</dcterms:modified>
</cp:coreProperties>
</file>

<file path=docProps/thumbnail.jpeg>
</file>